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Lst>
  <p:notesMasterIdLst>
    <p:notesMasterId r:id="rId19"/>
  </p:notesMasterIdLst>
  <p:sldIdLst>
    <p:sldId id="322" r:id="rId2"/>
    <p:sldId id="257" r:id="rId3"/>
    <p:sldId id="260" r:id="rId4"/>
    <p:sldId id="263" r:id="rId5"/>
    <p:sldId id="270" r:id="rId6"/>
    <p:sldId id="318" r:id="rId7"/>
    <p:sldId id="276" r:id="rId8"/>
    <p:sldId id="278" r:id="rId9"/>
    <p:sldId id="313" r:id="rId10"/>
    <p:sldId id="321" r:id="rId11"/>
    <p:sldId id="271" r:id="rId12"/>
    <p:sldId id="323" r:id="rId13"/>
    <p:sldId id="315" r:id="rId14"/>
    <p:sldId id="324" r:id="rId15"/>
    <p:sldId id="282" r:id="rId16"/>
    <p:sldId id="272" r:id="rId17"/>
    <p:sldId id="285"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Fira Sans Condensed Medium" panose="020B0604020202020204" charset="0"/>
      <p:regular r:id="rId24"/>
      <p:bold r:id="rId25"/>
      <p:italic r:id="rId26"/>
      <p:boldItalic r:id="rId27"/>
    </p:embeddedFont>
    <p:embeddedFont>
      <p:font typeface="Fira Sans Extra Condensed Medium" panose="020B0604020202020204" charset="0"/>
      <p:regular r:id="rId28"/>
      <p:bold r:id="rId29"/>
      <p:italic r:id="rId30"/>
      <p:boldItalic r:id="rId31"/>
    </p:embeddedFont>
    <p:embeddedFont>
      <p:font typeface="Roboto Slab Light" panose="020B0604020202020204" charset="0"/>
      <p:regular r:id="rId32"/>
      <p:bold r:id="rId33"/>
    </p:embeddedFont>
    <p:embeddedFont>
      <p:font typeface="Roboto Slab Regular" panose="020B0604020202020204" charset="0"/>
      <p:regular r:id="rId34"/>
      <p:bold r:id="rId35"/>
    </p:embeddedFont>
    <p:embeddedFont>
      <p:font typeface="Squada One" panose="020B0604020202020204" charset="0"/>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CBBF7F-8AE6-4815-B9B1-1520573C459A}">
  <a:tblStyle styleId="{F0CBBF7F-8AE6-4815-B9B1-1520573C459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449" autoAdjust="0"/>
    <p:restoredTop sz="95407" autoAdjust="0"/>
  </p:normalViewPr>
  <p:slideViewPr>
    <p:cSldViewPr snapToGrid="0">
      <p:cViewPr varScale="1">
        <p:scale>
          <a:sx n="118" d="100"/>
          <a:sy n="118" d="100"/>
        </p:scale>
        <p:origin x="840"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54cf9e97a6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54cf9e97a6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522eb791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522eb791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021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5522eb7919_1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5522eb7919_1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6293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522eb791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522eb791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7385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5465e7bc0b_1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5465e7bc0b_1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545caf3b90_1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545caf3b90_1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45caf3b9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45caf3b9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5522eb7919_1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5522eb7919_1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54713f6f7e_0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54713f6f7e_0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192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5522eb7919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5522eb7919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5522eb7919_1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5522eb7919_1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5522eb7919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5522eb7919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63813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
        <p:cNvGrpSpPr/>
        <p:nvPr/>
      </p:nvGrpSpPr>
      <p:grpSpPr>
        <a:xfrm>
          <a:off x="0" y="0"/>
          <a:ext cx="0" cy="0"/>
          <a:chOff x="0" y="0"/>
          <a:chExt cx="0" cy="0"/>
        </a:xfrm>
      </p:grpSpPr>
      <p:sp>
        <p:nvSpPr>
          <p:cNvPr id="10" name="Google Shape;10;p2"/>
          <p:cNvSpPr/>
          <p:nvPr/>
        </p:nvSpPr>
        <p:spPr>
          <a:xfrm flipH="1">
            <a:off x="475" y="-14675"/>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p:nvPr/>
        </p:nvSpPr>
        <p:spPr>
          <a:xfrm>
            <a:off x="1183800" y="0"/>
            <a:ext cx="7960500" cy="4144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p2"/>
          <p:cNvSpPr/>
          <p:nvPr/>
        </p:nvSpPr>
        <p:spPr>
          <a:xfrm>
            <a:off x="0" y="1899474"/>
            <a:ext cx="1575000" cy="3244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3" name="Google Shape;13;p2"/>
          <p:cNvSpPr txBox="1">
            <a:spLocks noGrp="1"/>
          </p:cNvSpPr>
          <p:nvPr>
            <p:ph type="ctrTitle"/>
          </p:nvPr>
        </p:nvSpPr>
        <p:spPr>
          <a:xfrm>
            <a:off x="4697175" y="1320225"/>
            <a:ext cx="361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a:endParaRPr/>
          </a:p>
        </p:txBody>
      </p:sp>
      <p:sp>
        <p:nvSpPr>
          <p:cNvPr id="14" name="Google Shape;14;p2"/>
          <p:cNvSpPr txBox="1">
            <a:spLocks noGrp="1"/>
          </p:cNvSpPr>
          <p:nvPr>
            <p:ph type="subTitle" idx="1"/>
          </p:nvPr>
        </p:nvSpPr>
        <p:spPr>
          <a:xfrm>
            <a:off x="5911825" y="2977800"/>
            <a:ext cx="240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FFFFFF"/>
              </a:buClr>
              <a:buSzPts val="1200"/>
              <a:buNone/>
              <a:defRPr>
                <a:solidFill>
                  <a:srgbClr val="FFFFFF"/>
                </a:solidFill>
              </a:defRPr>
            </a:lvl1pPr>
            <a:lvl2pPr lvl="1" algn="r" rtl="0">
              <a:lnSpc>
                <a:spcPct val="100000"/>
              </a:lnSpc>
              <a:spcBef>
                <a:spcPts val="0"/>
              </a:spcBef>
              <a:spcAft>
                <a:spcPts val="0"/>
              </a:spcAft>
              <a:buClr>
                <a:srgbClr val="434343"/>
              </a:buClr>
              <a:buSzPts val="2800"/>
              <a:buNone/>
              <a:defRPr sz="2800">
                <a:solidFill>
                  <a:srgbClr val="434343"/>
                </a:solidFill>
              </a:defRPr>
            </a:lvl2pPr>
            <a:lvl3pPr lvl="2" algn="r" rtl="0">
              <a:lnSpc>
                <a:spcPct val="100000"/>
              </a:lnSpc>
              <a:spcBef>
                <a:spcPts val="0"/>
              </a:spcBef>
              <a:spcAft>
                <a:spcPts val="0"/>
              </a:spcAft>
              <a:buClr>
                <a:srgbClr val="434343"/>
              </a:buClr>
              <a:buSzPts val="2800"/>
              <a:buNone/>
              <a:defRPr sz="2800">
                <a:solidFill>
                  <a:srgbClr val="434343"/>
                </a:solidFill>
              </a:defRPr>
            </a:lvl3pPr>
            <a:lvl4pPr lvl="3" algn="r" rtl="0">
              <a:lnSpc>
                <a:spcPct val="100000"/>
              </a:lnSpc>
              <a:spcBef>
                <a:spcPts val="0"/>
              </a:spcBef>
              <a:spcAft>
                <a:spcPts val="0"/>
              </a:spcAft>
              <a:buClr>
                <a:srgbClr val="434343"/>
              </a:buClr>
              <a:buSzPts val="2800"/>
              <a:buNone/>
              <a:defRPr sz="2800">
                <a:solidFill>
                  <a:srgbClr val="434343"/>
                </a:solidFill>
              </a:defRPr>
            </a:lvl4pPr>
            <a:lvl5pPr lvl="4" algn="r" rtl="0">
              <a:lnSpc>
                <a:spcPct val="100000"/>
              </a:lnSpc>
              <a:spcBef>
                <a:spcPts val="0"/>
              </a:spcBef>
              <a:spcAft>
                <a:spcPts val="0"/>
              </a:spcAft>
              <a:buClr>
                <a:srgbClr val="434343"/>
              </a:buClr>
              <a:buSzPts val="2800"/>
              <a:buNone/>
              <a:defRPr sz="2800">
                <a:solidFill>
                  <a:srgbClr val="434343"/>
                </a:solidFill>
              </a:defRPr>
            </a:lvl5pPr>
            <a:lvl6pPr lvl="5" algn="r" rtl="0">
              <a:lnSpc>
                <a:spcPct val="100000"/>
              </a:lnSpc>
              <a:spcBef>
                <a:spcPts val="0"/>
              </a:spcBef>
              <a:spcAft>
                <a:spcPts val="0"/>
              </a:spcAft>
              <a:buClr>
                <a:srgbClr val="434343"/>
              </a:buClr>
              <a:buSzPts val="2800"/>
              <a:buNone/>
              <a:defRPr sz="2800">
                <a:solidFill>
                  <a:srgbClr val="434343"/>
                </a:solidFill>
              </a:defRPr>
            </a:lvl6pPr>
            <a:lvl7pPr lvl="6" algn="r" rtl="0">
              <a:lnSpc>
                <a:spcPct val="100000"/>
              </a:lnSpc>
              <a:spcBef>
                <a:spcPts val="0"/>
              </a:spcBef>
              <a:spcAft>
                <a:spcPts val="0"/>
              </a:spcAft>
              <a:buClr>
                <a:srgbClr val="434343"/>
              </a:buClr>
              <a:buSzPts val="2800"/>
              <a:buNone/>
              <a:defRPr sz="2800">
                <a:solidFill>
                  <a:srgbClr val="434343"/>
                </a:solidFill>
              </a:defRPr>
            </a:lvl7pPr>
            <a:lvl8pPr lvl="7" algn="r" rtl="0">
              <a:lnSpc>
                <a:spcPct val="100000"/>
              </a:lnSpc>
              <a:spcBef>
                <a:spcPts val="0"/>
              </a:spcBef>
              <a:spcAft>
                <a:spcPts val="0"/>
              </a:spcAft>
              <a:buClr>
                <a:srgbClr val="434343"/>
              </a:buClr>
              <a:buSzPts val="2800"/>
              <a:buNone/>
              <a:defRPr sz="2800">
                <a:solidFill>
                  <a:srgbClr val="434343"/>
                </a:solidFill>
              </a:defRPr>
            </a:lvl8pPr>
            <a:lvl9pPr lvl="8" algn="r" rtl="0">
              <a:lnSpc>
                <a:spcPct val="100000"/>
              </a:lnSpc>
              <a:spcBef>
                <a:spcPts val="0"/>
              </a:spcBef>
              <a:spcAft>
                <a:spcPts val="0"/>
              </a:spcAft>
              <a:buClr>
                <a:srgbClr val="434343"/>
              </a:buClr>
              <a:buSzPts val="2800"/>
              <a:buNone/>
              <a:defRPr sz="2800">
                <a:solidFill>
                  <a:srgbClr val="434343"/>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1">
  <p:cSld name="CUSTOM_6_1_1">
    <p:bg>
      <p:bgPr>
        <a:solidFill>
          <a:srgbClr val="FFFFFF"/>
        </a:solidFill>
        <a:effectLst/>
      </p:bgPr>
    </p:bg>
    <p:spTree>
      <p:nvGrpSpPr>
        <p:cNvPr id="1" name="Shape 134"/>
        <p:cNvGrpSpPr/>
        <p:nvPr/>
      </p:nvGrpSpPr>
      <p:grpSpPr>
        <a:xfrm>
          <a:off x="0" y="0"/>
          <a:ext cx="0" cy="0"/>
          <a:chOff x="0" y="0"/>
          <a:chExt cx="0" cy="0"/>
        </a:xfrm>
      </p:grpSpPr>
      <p:sp>
        <p:nvSpPr>
          <p:cNvPr id="135" name="Google Shape;135;p16"/>
          <p:cNvSpPr txBox="1">
            <a:spLocks noGrp="1"/>
          </p:cNvSpPr>
          <p:nvPr>
            <p:ph type="ctrTitle"/>
          </p:nvPr>
        </p:nvSpPr>
        <p:spPr>
          <a:xfrm>
            <a:off x="1964851" y="284100"/>
            <a:ext cx="52143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73763"/>
              </a:buClr>
              <a:buSzPts val="2800"/>
              <a:buNone/>
              <a:defRPr>
                <a:solidFill>
                  <a:srgbClr val="073763"/>
                </a:solidFill>
              </a:defRPr>
            </a:lvl1pPr>
            <a:lvl2pPr lvl="1" algn="r" rtl="0">
              <a:spcBef>
                <a:spcPts val="0"/>
              </a:spcBef>
              <a:spcAft>
                <a:spcPts val="0"/>
              </a:spcAft>
              <a:buClr>
                <a:srgbClr val="434343"/>
              </a:buClr>
              <a:buSzPts val="1800"/>
              <a:buNone/>
              <a:defRPr sz="1800">
                <a:solidFill>
                  <a:srgbClr val="434343"/>
                </a:solidFill>
              </a:defRPr>
            </a:lvl2pPr>
            <a:lvl3pPr lvl="2" algn="r" rtl="0">
              <a:spcBef>
                <a:spcPts val="0"/>
              </a:spcBef>
              <a:spcAft>
                <a:spcPts val="0"/>
              </a:spcAft>
              <a:buClr>
                <a:srgbClr val="434343"/>
              </a:buClr>
              <a:buSzPts val="1800"/>
              <a:buNone/>
              <a:defRPr sz="1800">
                <a:solidFill>
                  <a:srgbClr val="434343"/>
                </a:solidFill>
              </a:defRPr>
            </a:lvl3pPr>
            <a:lvl4pPr lvl="3" algn="r" rtl="0">
              <a:spcBef>
                <a:spcPts val="0"/>
              </a:spcBef>
              <a:spcAft>
                <a:spcPts val="0"/>
              </a:spcAft>
              <a:buClr>
                <a:srgbClr val="434343"/>
              </a:buClr>
              <a:buSzPts val="1800"/>
              <a:buNone/>
              <a:defRPr sz="1800">
                <a:solidFill>
                  <a:srgbClr val="434343"/>
                </a:solidFill>
              </a:defRPr>
            </a:lvl4pPr>
            <a:lvl5pPr lvl="4" algn="r" rtl="0">
              <a:spcBef>
                <a:spcPts val="0"/>
              </a:spcBef>
              <a:spcAft>
                <a:spcPts val="0"/>
              </a:spcAft>
              <a:buClr>
                <a:srgbClr val="434343"/>
              </a:buClr>
              <a:buSzPts val="1800"/>
              <a:buNone/>
              <a:defRPr sz="1800">
                <a:solidFill>
                  <a:srgbClr val="434343"/>
                </a:solidFill>
              </a:defRPr>
            </a:lvl5pPr>
            <a:lvl6pPr lvl="5" algn="r" rtl="0">
              <a:spcBef>
                <a:spcPts val="0"/>
              </a:spcBef>
              <a:spcAft>
                <a:spcPts val="0"/>
              </a:spcAft>
              <a:buClr>
                <a:srgbClr val="434343"/>
              </a:buClr>
              <a:buSzPts val="1800"/>
              <a:buNone/>
              <a:defRPr sz="1800">
                <a:solidFill>
                  <a:srgbClr val="434343"/>
                </a:solidFill>
              </a:defRPr>
            </a:lvl6pPr>
            <a:lvl7pPr lvl="6" algn="r" rtl="0">
              <a:spcBef>
                <a:spcPts val="0"/>
              </a:spcBef>
              <a:spcAft>
                <a:spcPts val="0"/>
              </a:spcAft>
              <a:buClr>
                <a:srgbClr val="434343"/>
              </a:buClr>
              <a:buSzPts val="1800"/>
              <a:buNone/>
              <a:defRPr sz="1800">
                <a:solidFill>
                  <a:srgbClr val="434343"/>
                </a:solidFill>
              </a:defRPr>
            </a:lvl7pPr>
            <a:lvl8pPr lvl="7" algn="r" rtl="0">
              <a:spcBef>
                <a:spcPts val="0"/>
              </a:spcBef>
              <a:spcAft>
                <a:spcPts val="0"/>
              </a:spcAft>
              <a:buClr>
                <a:srgbClr val="434343"/>
              </a:buClr>
              <a:buSzPts val="1800"/>
              <a:buNone/>
              <a:defRPr sz="1800">
                <a:solidFill>
                  <a:srgbClr val="434343"/>
                </a:solidFill>
              </a:defRPr>
            </a:lvl8pPr>
            <a:lvl9pPr lvl="8" algn="r" rtl="0">
              <a:spcBef>
                <a:spcPts val="0"/>
              </a:spcBef>
              <a:spcAft>
                <a:spcPts val="0"/>
              </a:spcAft>
              <a:buClr>
                <a:srgbClr val="434343"/>
              </a:buClr>
              <a:buSzPts val="1800"/>
              <a:buNone/>
              <a:defRPr sz="1800">
                <a:solidFill>
                  <a:srgbClr val="434343"/>
                </a:solidFill>
              </a:defRPr>
            </a:lvl9pPr>
          </a:lstStyle>
          <a:p>
            <a:endParaRPr/>
          </a:p>
        </p:txBody>
      </p:sp>
      <p:sp>
        <p:nvSpPr>
          <p:cNvPr id="136" name="Google Shape;136;p16"/>
          <p:cNvSpPr/>
          <p:nvPr/>
        </p:nvSpPr>
        <p:spPr>
          <a:xfrm>
            <a:off x="8729025"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37" name="Google Shape;137;p16"/>
          <p:cNvSpPr/>
          <p:nvPr/>
        </p:nvSpPr>
        <p:spPr>
          <a:xfrm>
            <a:off x="8871300" y="0"/>
            <a:ext cx="272700" cy="5143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2">
  <p:cSld name="CUSTOM_6_1_1_1_1">
    <p:bg>
      <p:bgPr>
        <a:solidFill>
          <a:srgbClr val="FFFFFF"/>
        </a:solidFill>
        <a:effectLst/>
      </p:bgPr>
    </p:bg>
    <p:spTree>
      <p:nvGrpSpPr>
        <p:cNvPr id="1" name="Shape 159"/>
        <p:cNvGrpSpPr/>
        <p:nvPr/>
      </p:nvGrpSpPr>
      <p:grpSpPr>
        <a:xfrm>
          <a:off x="0" y="0"/>
          <a:ext cx="0" cy="0"/>
          <a:chOff x="0" y="0"/>
          <a:chExt cx="0" cy="0"/>
        </a:xfrm>
      </p:grpSpPr>
      <p:sp>
        <p:nvSpPr>
          <p:cNvPr id="160" name="Google Shape;160;p19"/>
          <p:cNvSpPr txBox="1">
            <a:spLocks noGrp="1"/>
          </p:cNvSpPr>
          <p:nvPr>
            <p:ph type="ctrTitle"/>
          </p:nvPr>
        </p:nvSpPr>
        <p:spPr>
          <a:xfrm>
            <a:off x="1964851" y="284100"/>
            <a:ext cx="52143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73763"/>
              </a:buClr>
              <a:buSzPts val="2800"/>
              <a:buNone/>
              <a:defRPr>
                <a:solidFill>
                  <a:srgbClr val="073763"/>
                </a:solidFill>
              </a:defRPr>
            </a:lvl1pPr>
            <a:lvl2pPr lvl="1" algn="r" rtl="0">
              <a:spcBef>
                <a:spcPts val="0"/>
              </a:spcBef>
              <a:spcAft>
                <a:spcPts val="0"/>
              </a:spcAft>
              <a:buClr>
                <a:srgbClr val="073763"/>
              </a:buClr>
              <a:buSzPts val="2400"/>
              <a:buNone/>
              <a:defRPr sz="2400">
                <a:solidFill>
                  <a:srgbClr val="073763"/>
                </a:solidFill>
              </a:defRPr>
            </a:lvl2pPr>
            <a:lvl3pPr lvl="2" algn="r" rtl="0">
              <a:spcBef>
                <a:spcPts val="0"/>
              </a:spcBef>
              <a:spcAft>
                <a:spcPts val="0"/>
              </a:spcAft>
              <a:buClr>
                <a:srgbClr val="073763"/>
              </a:buClr>
              <a:buSzPts val="2400"/>
              <a:buNone/>
              <a:defRPr sz="2400">
                <a:solidFill>
                  <a:srgbClr val="073763"/>
                </a:solidFill>
              </a:defRPr>
            </a:lvl3pPr>
            <a:lvl4pPr lvl="3" algn="r" rtl="0">
              <a:spcBef>
                <a:spcPts val="0"/>
              </a:spcBef>
              <a:spcAft>
                <a:spcPts val="0"/>
              </a:spcAft>
              <a:buClr>
                <a:srgbClr val="073763"/>
              </a:buClr>
              <a:buSzPts val="2400"/>
              <a:buNone/>
              <a:defRPr sz="2400">
                <a:solidFill>
                  <a:srgbClr val="073763"/>
                </a:solidFill>
              </a:defRPr>
            </a:lvl4pPr>
            <a:lvl5pPr lvl="4" algn="r" rtl="0">
              <a:spcBef>
                <a:spcPts val="0"/>
              </a:spcBef>
              <a:spcAft>
                <a:spcPts val="0"/>
              </a:spcAft>
              <a:buClr>
                <a:srgbClr val="073763"/>
              </a:buClr>
              <a:buSzPts val="2400"/>
              <a:buNone/>
              <a:defRPr sz="2400">
                <a:solidFill>
                  <a:srgbClr val="073763"/>
                </a:solidFill>
              </a:defRPr>
            </a:lvl5pPr>
            <a:lvl6pPr lvl="5" algn="r" rtl="0">
              <a:spcBef>
                <a:spcPts val="0"/>
              </a:spcBef>
              <a:spcAft>
                <a:spcPts val="0"/>
              </a:spcAft>
              <a:buClr>
                <a:srgbClr val="073763"/>
              </a:buClr>
              <a:buSzPts val="2400"/>
              <a:buNone/>
              <a:defRPr sz="2400">
                <a:solidFill>
                  <a:srgbClr val="073763"/>
                </a:solidFill>
              </a:defRPr>
            </a:lvl6pPr>
            <a:lvl7pPr lvl="6" algn="r" rtl="0">
              <a:spcBef>
                <a:spcPts val="0"/>
              </a:spcBef>
              <a:spcAft>
                <a:spcPts val="0"/>
              </a:spcAft>
              <a:buClr>
                <a:srgbClr val="073763"/>
              </a:buClr>
              <a:buSzPts val="2400"/>
              <a:buNone/>
              <a:defRPr sz="2400">
                <a:solidFill>
                  <a:srgbClr val="073763"/>
                </a:solidFill>
              </a:defRPr>
            </a:lvl7pPr>
            <a:lvl8pPr lvl="7" algn="r" rtl="0">
              <a:spcBef>
                <a:spcPts val="0"/>
              </a:spcBef>
              <a:spcAft>
                <a:spcPts val="0"/>
              </a:spcAft>
              <a:buClr>
                <a:srgbClr val="073763"/>
              </a:buClr>
              <a:buSzPts val="2400"/>
              <a:buNone/>
              <a:defRPr sz="2400">
                <a:solidFill>
                  <a:srgbClr val="073763"/>
                </a:solidFill>
              </a:defRPr>
            </a:lvl8pPr>
            <a:lvl9pPr lvl="8" algn="r" rtl="0">
              <a:spcBef>
                <a:spcPts val="0"/>
              </a:spcBef>
              <a:spcAft>
                <a:spcPts val="0"/>
              </a:spcAft>
              <a:buClr>
                <a:srgbClr val="073763"/>
              </a:buClr>
              <a:buSzPts val="2400"/>
              <a:buNone/>
              <a:defRPr sz="2400">
                <a:solidFill>
                  <a:srgbClr val="073763"/>
                </a:solidFill>
              </a:defRPr>
            </a:lvl9pPr>
          </a:lstStyle>
          <a:p>
            <a:endParaRPr/>
          </a:p>
        </p:txBody>
      </p:sp>
      <p:sp>
        <p:nvSpPr>
          <p:cNvPr id="161" name="Google Shape;161;p19"/>
          <p:cNvSpPr/>
          <p:nvPr/>
        </p:nvSpPr>
        <p:spPr>
          <a:xfrm flipH="1">
            <a:off x="142275"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62" name="Google Shape;162;p19"/>
          <p:cNvSpPr/>
          <p:nvPr/>
        </p:nvSpPr>
        <p:spPr>
          <a:xfrm flipH="1">
            <a:off x="0" y="0"/>
            <a:ext cx="272700" cy="5143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p:cSld name="CUSTOM_11">
    <p:spTree>
      <p:nvGrpSpPr>
        <p:cNvPr id="1" name="Shape 167"/>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ext 1">
  <p:cSld name="CUSTOM_11_1_2_1">
    <p:spTree>
      <p:nvGrpSpPr>
        <p:cNvPr id="1" name="Shape 193"/>
        <p:cNvGrpSpPr/>
        <p:nvPr/>
      </p:nvGrpSpPr>
      <p:grpSpPr>
        <a:xfrm>
          <a:off x="0" y="0"/>
          <a:ext cx="0" cy="0"/>
          <a:chOff x="0" y="0"/>
          <a:chExt cx="0" cy="0"/>
        </a:xfrm>
      </p:grpSpPr>
      <p:sp>
        <p:nvSpPr>
          <p:cNvPr id="194" name="Google Shape;194;p24"/>
          <p:cNvSpPr/>
          <p:nvPr/>
        </p:nvSpPr>
        <p:spPr>
          <a:xfrm flipH="1">
            <a:off x="200" y="0"/>
            <a:ext cx="9144000" cy="51510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195;p24"/>
          <p:cNvSpPr/>
          <p:nvPr/>
        </p:nvSpPr>
        <p:spPr>
          <a:xfrm flipH="1">
            <a:off x="-225" y="0"/>
            <a:ext cx="7932000" cy="46473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96" name="Google Shape;196;p24"/>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a:endParaRPr/>
          </a:p>
        </p:txBody>
      </p:sp>
      <p:sp>
        <p:nvSpPr>
          <p:cNvPr id="197" name="Google Shape;197;p24"/>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a:endParaRPr/>
          </a:p>
        </p:txBody>
      </p:sp>
      <p:sp>
        <p:nvSpPr>
          <p:cNvPr id="198" name="Google Shape;198;p24"/>
          <p:cNvSpPr/>
          <p:nvPr/>
        </p:nvSpPr>
        <p:spPr>
          <a:xfrm flipH="1">
            <a:off x="904125" y="3827725"/>
            <a:ext cx="8240100" cy="13230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rgbClr val="FFFFFF"/>
        </a:solidFill>
        <a:effectLst/>
      </p:bgPr>
    </p:bg>
    <p:spTree>
      <p:nvGrpSpPr>
        <p:cNvPr id="1" name="Shape 143"/>
        <p:cNvGrpSpPr/>
        <p:nvPr/>
      </p:nvGrpSpPr>
      <p:grpSpPr>
        <a:xfrm>
          <a:off x="0" y="0"/>
          <a:ext cx="0" cy="0"/>
          <a:chOff x="0" y="0"/>
          <a:chExt cx="0" cy="0"/>
        </a:xfrm>
      </p:grpSpPr>
      <p:sp>
        <p:nvSpPr>
          <p:cNvPr id="144" name="Google Shape;144;p18"/>
          <p:cNvSpPr txBox="1">
            <a:spLocks noGrp="1"/>
          </p:cNvSpPr>
          <p:nvPr>
            <p:ph type="ctrTitle"/>
          </p:nvPr>
        </p:nvSpPr>
        <p:spPr>
          <a:xfrm>
            <a:off x="1964851" y="284100"/>
            <a:ext cx="52143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73763"/>
              </a:buClr>
              <a:buSzPts val="2800"/>
              <a:buNone/>
              <a:defRPr>
                <a:solidFill>
                  <a:srgbClr val="073763"/>
                </a:solidFill>
              </a:defRPr>
            </a:lvl1pPr>
            <a:lvl2pPr lvl="1" algn="r" rtl="0">
              <a:spcBef>
                <a:spcPts val="0"/>
              </a:spcBef>
              <a:spcAft>
                <a:spcPts val="0"/>
              </a:spcAft>
              <a:buClr>
                <a:srgbClr val="073763"/>
              </a:buClr>
              <a:buSzPts val="2800"/>
              <a:buNone/>
              <a:defRPr>
                <a:solidFill>
                  <a:srgbClr val="073763"/>
                </a:solidFill>
              </a:defRPr>
            </a:lvl2pPr>
            <a:lvl3pPr lvl="2" algn="r" rtl="0">
              <a:spcBef>
                <a:spcPts val="0"/>
              </a:spcBef>
              <a:spcAft>
                <a:spcPts val="0"/>
              </a:spcAft>
              <a:buClr>
                <a:srgbClr val="073763"/>
              </a:buClr>
              <a:buSzPts val="2800"/>
              <a:buNone/>
              <a:defRPr>
                <a:solidFill>
                  <a:srgbClr val="073763"/>
                </a:solidFill>
              </a:defRPr>
            </a:lvl3pPr>
            <a:lvl4pPr lvl="3" algn="r" rtl="0">
              <a:spcBef>
                <a:spcPts val="0"/>
              </a:spcBef>
              <a:spcAft>
                <a:spcPts val="0"/>
              </a:spcAft>
              <a:buClr>
                <a:srgbClr val="073763"/>
              </a:buClr>
              <a:buSzPts val="2800"/>
              <a:buNone/>
              <a:defRPr>
                <a:solidFill>
                  <a:srgbClr val="073763"/>
                </a:solidFill>
              </a:defRPr>
            </a:lvl4pPr>
            <a:lvl5pPr lvl="4" algn="r" rtl="0">
              <a:spcBef>
                <a:spcPts val="0"/>
              </a:spcBef>
              <a:spcAft>
                <a:spcPts val="0"/>
              </a:spcAft>
              <a:buClr>
                <a:srgbClr val="073763"/>
              </a:buClr>
              <a:buSzPts val="2800"/>
              <a:buNone/>
              <a:defRPr>
                <a:solidFill>
                  <a:srgbClr val="073763"/>
                </a:solidFill>
              </a:defRPr>
            </a:lvl5pPr>
            <a:lvl6pPr lvl="5" algn="r" rtl="0">
              <a:spcBef>
                <a:spcPts val="0"/>
              </a:spcBef>
              <a:spcAft>
                <a:spcPts val="0"/>
              </a:spcAft>
              <a:buClr>
                <a:srgbClr val="073763"/>
              </a:buClr>
              <a:buSzPts val="2800"/>
              <a:buNone/>
              <a:defRPr>
                <a:solidFill>
                  <a:srgbClr val="073763"/>
                </a:solidFill>
              </a:defRPr>
            </a:lvl6pPr>
            <a:lvl7pPr lvl="6" algn="r" rtl="0">
              <a:spcBef>
                <a:spcPts val="0"/>
              </a:spcBef>
              <a:spcAft>
                <a:spcPts val="0"/>
              </a:spcAft>
              <a:buClr>
                <a:srgbClr val="073763"/>
              </a:buClr>
              <a:buSzPts val="2800"/>
              <a:buNone/>
              <a:defRPr>
                <a:solidFill>
                  <a:srgbClr val="073763"/>
                </a:solidFill>
              </a:defRPr>
            </a:lvl7pPr>
            <a:lvl8pPr lvl="7" algn="r" rtl="0">
              <a:spcBef>
                <a:spcPts val="0"/>
              </a:spcBef>
              <a:spcAft>
                <a:spcPts val="0"/>
              </a:spcAft>
              <a:buClr>
                <a:srgbClr val="073763"/>
              </a:buClr>
              <a:buSzPts val="2800"/>
              <a:buNone/>
              <a:defRPr>
                <a:solidFill>
                  <a:srgbClr val="073763"/>
                </a:solidFill>
              </a:defRPr>
            </a:lvl8pPr>
            <a:lvl9pPr lvl="8" algn="r" rtl="0">
              <a:spcBef>
                <a:spcPts val="0"/>
              </a:spcBef>
              <a:spcAft>
                <a:spcPts val="0"/>
              </a:spcAft>
              <a:buClr>
                <a:srgbClr val="073763"/>
              </a:buClr>
              <a:buSzPts val="2800"/>
              <a:buNone/>
              <a:defRPr>
                <a:solidFill>
                  <a:srgbClr val="073763"/>
                </a:solidFill>
              </a:defRPr>
            </a:lvl9pPr>
          </a:lstStyle>
          <a:p>
            <a:endParaRPr/>
          </a:p>
        </p:txBody>
      </p:sp>
      <p:sp>
        <p:nvSpPr>
          <p:cNvPr id="145" name="Google Shape;145;p18"/>
          <p:cNvSpPr/>
          <p:nvPr/>
        </p:nvSpPr>
        <p:spPr>
          <a:xfrm flipH="1">
            <a:off x="142275" y="1230300"/>
            <a:ext cx="272700" cy="3913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46" name="Google Shape;146;p18"/>
          <p:cNvSpPr/>
          <p:nvPr/>
        </p:nvSpPr>
        <p:spPr>
          <a:xfrm flipH="1">
            <a:off x="0" y="0"/>
            <a:ext cx="272700" cy="5143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47" name="Google Shape;147;p18"/>
          <p:cNvSpPr txBox="1">
            <a:spLocks noGrp="1"/>
          </p:cNvSpPr>
          <p:nvPr>
            <p:ph type="ctrTitle" idx="2"/>
          </p:nvPr>
        </p:nvSpPr>
        <p:spPr>
          <a:xfrm>
            <a:off x="884600" y="1769925"/>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48" name="Google Shape;148;p18"/>
          <p:cNvSpPr txBox="1">
            <a:spLocks noGrp="1"/>
          </p:cNvSpPr>
          <p:nvPr>
            <p:ph type="subTitle" idx="1"/>
          </p:nvPr>
        </p:nvSpPr>
        <p:spPr>
          <a:xfrm>
            <a:off x="1186052" y="2231399"/>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
        <p:nvSpPr>
          <p:cNvPr id="149" name="Google Shape;149;p18"/>
          <p:cNvSpPr txBox="1">
            <a:spLocks noGrp="1"/>
          </p:cNvSpPr>
          <p:nvPr>
            <p:ph type="ctrTitle" idx="3"/>
          </p:nvPr>
        </p:nvSpPr>
        <p:spPr>
          <a:xfrm>
            <a:off x="3357313" y="1766525"/>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50" name="Google Shape;150;p18"/>
          <p:cNvSpPr txBox="1">
            <a:spLocks noGrp="1"/>
          </p:cNvSpPr>
          <p:nvPr>
            <p:ph type="subTitle" idx="4"/>
          </p:nvPr>
        </p:nvSpPr>
        <p:spPr>
          <a:xfrm>
            <a:off x="3658770" y="2227996"/>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
        <p:nvSpPr>
          <p:cNvPr id="151" name="Google Shape;151;p18"/>
          <p:cNvSpPr txBox="1">
            <a:spLocks noGrp="1"/>
          </p:cNvSpPr>
          <p:nvPr>
            <p:ph type="ctrTitle" idx="5"/>
          </p:nvPr>
        </p:nvSpPr>
        <p:spPr>
          <a:xfrm>
            <a:off x="5830012" y="1766550"/>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52" name="Google Shape;152;p18"/>
          <p:cNvSpPr txBox="1">
            <a:spLocks noGrp="1"/>
          </p:cNvSpPr>
          <p:nvPr>
            <p:ph type="subTitle" idx="6"/>
          </p:nvPr>
        </p:nvSpPr>
        <p:spPr>
          <a:xfrm>
            <a:off x="6131601" y="2228000"/>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
        <p:nvSpPr>
          <p:cNvPr id="153" name="Google Shape;153;p18"/>
          <p:cNvSpPr txBox="1">
            <a:spLocks noGrp="1"/>
          </p:cNvSpPr>
          <p:nvPr>
            <p:ph type="ctrTitle" idx="7"/>
          </p:nvPr>
        </p:nvSpPr>
        <p:spPr>
          <a:xfrm>
            <a:off x="884600" y="3295651"/>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54" name="Google Shape;154;p18"/>
          <p:cNvSpPr txBox="1">
            <a:spLocks noGrp="1"/>
          </p:cNvSpPr>
          <p:nvPr>
            <p:ph type="subTitle" idx="8"/>
          </p:nvPr>
        </p:nvSpPr>
        <p:spPr>
          <a:xfrm>
            <a:off x="1186052" y="3757125"/>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
        <p:nvSpPr>
          <p:cNvPr id="155" name="Google Shape;155;p18"/>
          <p:cNvSpPr txBox="1">
            <a:spLocks noGrp="1"/>
          </p:cNvSpPr>
          <p:nvPr>
            <p:ph type="ctrTitle" idx="9"/>
          </p:nvPr>
        </p:nvSpPr>
        <p:spPr>
          <a:xfrm>
            <a:off x="3357313" y="3292254"/>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56" name="Google Shape;156;p18"/>
          <p:cNvSpPr txBox="1">
            <a:spLocks noGrp="1"/>
          </p:cNvSpPr>
          <p:nvPr>
            <p:ph type="subTitle" idx="13"/>
          </p:nvPr>
        </p:nvSpPr>
        <p:spPr>
          <a:xfrm>
            <a:off x="3658770" y="3753724"/>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
        <p:nvSpPr>
          <p:cNvPr id="157" name="Google Shape;157;p18"/>
          <p:cNvSpPr txBox="1">
            <a:spLocks noGrp="1"/>
          </p:cNvSpPr>
          <p:nvPr>
            <p:ph type="ctrTitle" idx="14"/>
          </p:nvPr>
        </p:nvSpPr>
        <p:spPr>
          <a:xfrm>
            <a:off x="5830012" y="3292275"/>
            <a:ext cx="2429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73763"/>
              </a:buClr>
              <a:buSzPts val="1600"/>
              <a:buNone/>
              <a:defRPr sz="1600">
                <a:solidFill>
                  <a:srgbClr val="073763"/>
                </a:solidFill>
              </a:defRPr>
            </a:lvl1pPr>
            <a:lvl2pPr lvl="1" algn="ctr" rtl="0">
              <a:spcBef>
                <a:spcPts val="0"/>
              </a:spcBef>
              <a:spcAft>
                <a:spcPts val="0"/>
              </a:spcAft>
              <a:buClr>
                <a:srgbClr val="073763"/>
              </a:buClr>
              <a:buSzPts val="1600"/>
              <a:buNone/>
              <a:defRPr sz="1600">
                <a:solidFill>
                  <a:srgbClr val="073763"/>
                </a:solidFill>
              </a:defRPr>
            </a:lvl2pPr>
            <a:lvl3pPr lvl="2" algn="ctr" rtl="0">
              <a:spcBef>
                <a:spcPts val="0"/>
              </a:spcBef>
              <a:spcAft>
                <a:spcPts val="0"/>
              </a:spcAft>
              <a:buClr>
                <a:srgbClr val="073763"/>
              </a:buClr>
              <a:buSzPts val="1600"/>
              <a:buNone/>
              <a:defRPr sz="1600">
                <a:solidFill>
                  <a:srgbClr val="073763"/>
                </a:solidFill>
              </a:defRPr>
            </a:lvl3pPr>
            <a:lvl4pPr lvl="3" algn="ctr" rtl="0">
              <a:spcBef>
                <a:spcPts val="0"/>
              </a:spcBef>
              <a:spcAft>
                <a:spcPts val="0"/>
              </a:spcAft>
              <a:buClr>
                <a:srgbClr val="073763"/>
              </a:buClr>
              <a:buSzPts val="1600"/>
              <a:buNone/>
              <a:defRPr sz="1600">
                <a:solidFill>
                  <a:srgbClr val="073763"/>
                </a:solidFill>
              </a:defRPr>
            </a:lvl4pPr>
            <a:lvl5pPr lvl="4" algn="ctr" rtl="0">
              <a:spcBef>
                <a:spcPts val="0"/>
              </a:spcBef>
              <a:spcAft>
                <a:spcPts val="0"/>
              </a:spcAft>
              <a:buClr>
                <a:srgbClr val="073763"/>
              </a:buClr>
              <a:buSzPts val="1600"/>
              <a:buNone/>
              <a:defRPr sz="1600">
                <a:solidFill>
                  <a:srgbClr val="073763"/>
                </a:solidFill>
              </a:defRPr>
            </a:lvl5pPr>
            <a:lvl6pPr lvl="5" algn="ctr" rtl="0">
              <a:spcBef>
                <a:spcPts val="0"/>
              </a:spcBef>
              <a:spcAft>
                <a:spcPts val="0"/>
              </a:spcAft>
              <a:buClr>
                <a:srgbClr val="073763"/>
              </a:buClr>
              <a:buSzPts val="1600"/>
              <a:buNone/>
              <a:defRPr sz="1600">
                <a:solidFill>
                  <a:srgbClr val="073763"/>
                </a:solidFill>
              </a:defRPr>
            </a:lvl6pPr>
            <a:lvl7pPr lvl="6" algn="ctr" rtl="0">
              <a:spcBef>
                <a:spcPts val="0"/>
              </a:spcBef>
              <a:spcAft>
                <a:spcPts val="0"/>
              </a:spcAft>
              <a:buClr>
                <a:srgbClr val="073763"/>
              </a:buClr>
              <a:buSzPts val="1600"/>
              <a:buNone/>
              <a:defRPr sz="1600">
                <a:solidFill>
                  <a:srgbClr val="073763"/>
                </a:solidFill>
              </a:defRPr>
            </a:lvl7pPr>
            <a:lvl8pPr lvl="7" algn="ctr" rtl="0">
              <a:spcBef>
                <a:spcPts val="0"/>
              </a:spcBef>
              <a:spcAft>
                <a:spcPts val="0"/>
              </a:spcAft>
              <a:buClr>
                <a:srgbClr val="073763"/>
              </a:buClr>
              <a:buSzPts val="1600"/>
              <a:buNone/>
              <a:defRPr sz="1600">
                <a:solidFill>
                  <a:srgbClr val="073763"/>
                </a:solidFill>
              </a:defRPr>
            </a:lvl8pPr>
            <a:lvl9pPr lvl="8" algn="ctr" rtl="0">
              <a:spcBef>
                <a:spcPts val="0"/>
              </a:spcBef>
              <a:spcAft>
                <a:spcPts val="0"/>
              </a:spcAft>
              <a:buClr>
                <a:srgbClr val="073763"/>
              </a:buClr>
              <a:buSzPts val="1600"/>
              <a:buNone/>
              <a:defRPr sz="1600">
                <a:solidFill>
                  <a:srgbClr val="073763"/>
                </a:solidFill>
              </a:defRPr>
            </a:lvl9pPr>
          </a:lstStyle>
          <a:p>
            <a:endParaRPr/>
          </a:p>
        </p:txBody>
      </p:sp>
      <p:sp>
        <p:nvSpPr>
          <p:cNvPr id="158" name="Google Shape;158;p18"/>
          <p:cNvSpPr txBox="1">
            <a:spLocks noGrp="1"/>
          </p:cNvSpPr>
          <p:nvPr>
            <p:ph type="subTitle" idx="15"/>
          </p:nvPr>
        </p:nvSpPr>
        <p:spPr>
          <a:xfrm>
            <a:off x="6131601" y="3753725"/>
            <a:ext cx="1826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73763"/>
              </a:buClr>
              <a:buSzPts val="1200"/>
              <a:buNone/>
              <a:defRPr>
                <a:solidFill>
                  <a:srgbClr val="073763"/>
                </a:solidFill>
              </a:defRPr>
            </a:lvl1pPr>
            <a:lvl2pPr lvl="1" algn="ctr" rtl="0">
              <a:lnSpc>
                <a:spcPct val="100000"/>
              </a:lnSpc>
              <a:spcBef>
                <a:spcPts val="0"/>
              </a:spcBef>
              <a:spcAft>
                <a:spcPts val="0"/>
              </a:spcAft>
              <a:buClr>
                <a:srgbClr val="073763"/>
              </a:buClr>
              <a:buSzPts val="1200"/>
              <a:buNone/>
              <a:defRPr>
                <a:solidFill>
                  <a:srgbClr val="073763"/>
                </a:solidFill>
              </a:defRPr>
            </a:lvl2pPr>
            <a:lvl3pPr lvl="2" algn="ctr" rtl="0">
              <a:lnSpc>
                <a:spcPct val="100000"/>
              </a:lnSpc>
              <a:spcBef>
                <a:spcPts val="0"/>
              </a:spcBef>
              <a:spcAft>
                <a:spcPts val="0"/>
              </a:spcAft>
              <a:buClr>
                <a:srgbClr val="073763"/>
              </a:buClr>
              <a:buSzPts val="1200"/>
              <a:buNone/>
              <a:defRPr>
                <a:solidFill>
                  <a:srgbClr val="073763"/>
                </a:solidFill>
              </a:defRPr>
            </a:lvl3pPr>
            <a:lvl4pPr lvl="3" algn="ctr" rtl="0">
              <a:lnSpc>
                <a:spcPct val="100000"/>
              </a:lnSpc>
              <a:spcBef>
                <a:spcPts val="0"/>
              </a:spcBef>
              <a:spcAft>
                <a:spcPts val="0"/>
              </a:spcAft>
              <a:buClr>
                <a:srgbClr val="073763"/>
              </a:buClr>
              <a:buSzPts val="1200"/>
              <a:buNone/>
              <a:defRPr>
                <a:solidFill>
                  <a:srgbClr val="073763"/>
                </a:solidFill>
              </a:defRPr>
            </a:lvl4pPr>
            <a:lvl5pPr lvl="4" algn="ctr" rtl="0">
              <a:lnSpc>
                <a:spcPct val="100000"/>
              </a:lnSpc>
              <a:spcBef>
                <a:spcPts val="0"/>
              </a:spcBef>
              <a:spcAft>
                <a:spcPts val="0"/>
              </a:spcAft>
              <a:buClr>
                <a:srgbClr val="073763"/>
              </a:buClr>
              <a:buSzPts val="1200"/>
              <a:buNone/>
              <a:defRPr>
                <a:solidFill>
                  <a:srgbClr val="073763"/>
                </a:solidFill>
              </a:defRPr>
            </a:lvl5pPr>
            <a:lvl6pPr lvl="5" algn="ctr" rtl="0">
              <a:lnSpc>
                <a:spcPct val="100000"/>
              </a:lnSpc>
              <a:spcBef>
                <a:spcPts val="0"/>
              </a:spcBef>
              <a:spcAft>
                <a:spcPts val="0"/>
              </a:spcAft>
              <a:buClr>
                <a:srgbClr val="073763"/>
              </a:buClr>
              <a:buSzPts val="1200"/>
              <a:buNone/>
              <a:defRPr>
                <a:solidFill>
                  <a:srgbClr val="073763"/>
                </a:solidFill>
              </a:defRPr>
            </a:lvl6pPr>
            <a:lvl7pPr lvl="6" algn="ctr" rtl="0">
              <a:lnSpc>
                <a:spcPct val="100000"/>
              </a:lnSpc>
              <a:spcBef>
                <a:spcPts val="0"/>
              </a:spcBef>
              <a:spcAft>
                <a:spcPts val="0"/>
              </a:spcAft>
              <a:buClr>
                <a:srgbClr val="073763"/>
              </a:buClr>
              <a:buSzPts val="1200"/>
              <a:buNone/>
              <a:defRPr>
                <a:solidFill>
                  <a:srgbClr val="073763"/>
                </a:solidFill>
              </a:defRPr>
            </a:lvl7pPr>
            <a:lvl8pPr lvl="7" algn="ctr" rtl="0">
              <a:lnSpc>
                <a:spcPct val="100000"/>
              </a:lnSpc>
              <a:spcBef>
                <a:spcPts val="0"/>
              </a:spcBef>
              <a:spcAft>
                <a:spcPts val="0"/>
              </a:spcAft>
              <a:buClr>
                <a:srgbClr val="073763"/>
              </a:buClr>
              <a:buSzPts val="1200"/>
              <a:buNone/>
              <a:defRPr>
                <a:solidFill>
                  <a:srgbClr val="073763"/>
                </a:solidFill>
              </a:defRPr>
            </a:lvl8pPr>
            <a:lvl9pPr lvl="8" algn="ctr" rtl="0">
              <a:lnSpc>
                <a:spcPct val="100000"/>
              </a:lnSpc>
              <a:spcBef>
                <a:spcPts val="0"/>
              </a:spcBef>
              <a:spcAft>
                <a:spcPts val="0"/>
              </a:spcAft>
              <a:buClr>
                <a:srgbClr val="073763"/>
              </a:buClr>
              <a:buSzPts val="1200"/>
              <a:buNone/>
              <a:defRPr>
                <a:solidFill>
                  <a:srgbClr val="073763"/>
                </a:solidFill>
              </a:defRPr>
            </a:lvl9pPr>
          </a:lstStyle>
          <a:p>
            <a:endParaRPr/>
          </a:p>
        </p:txBody>
      </p:sp>
    </p:spTree>
    <p:extLst>
      <p:ext uri="{BB962C8B-B14F-4D97-AF65-F5344CB8AC3E}">
        <p14:creationId xmlns:p14="http://schemas.microsoft.com/office/powerpoint/2010/main" val="3309597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line design 1">
  <p:cSld name="CUSTOM_7_2">
    <p:spTree>
      <p:nvGrpSpPr>
        <p:cNvPr id="1" name="Shape 15"/>
        <p:cNvGrpSpPr/>
        <p:nvPr/>
      </p:nvGrpSpPr>
      <p:grpSpPr>
        <a:xfrm>
          <a:off x="0" y="0"/>
          <a:ext cx="0" cy="0"/>
          <a:chOff x="0" y="0"/>
          <a:chExt cx="0" cy="0"/>
        </a:xfrm>
      </p:grpSpPr>
      <p:sp>
        <p:nvSpPr>
          <p:cNvPr id="16" name="Google Shape;16;p3"/>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17;p3"/>
          <p:cNvSpPr/>
          <p:nvPr/>
        </p:nvSpPr>
        <p:spPr>
          <a:xfrm flipH="1">
            <a:off x="175" y="0"/>
            <a:ext cx="7960500" cy="4144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18;p3"/>
          <p:cNvSpPr/>
          <p:nvPr/>
        </p:nvSpPr>
        <p:spPr>
          <a:xfrm flipH="1">
            <a:off x="7569475" y="1899474"/>
            <a:ext cx="1575000" cy="3244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19" name="Google Shape;19;p3"/>
          <p:cNvSpPr txBox="1">
            <a:spLocks noGrp="1"/>
          </p:cNvSpPr>
          <p:nvPr>
            <p:ph type="ctrTitle"/>
          </p:nvPr>
        </p:nvSpPr>
        <p:spPr>
          <a:xfrm flipH="1">
            <a:off x="3038225" y="1435700"/>
            <a:ext cx="27558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20" name="Google Shape;20;p3"/>
          <p:cNvSpPr txBox="1">
            <a:spLocks noGrp="1"/>
          </p:cNvSpPr>
          <p:nvPr>
            <p:ph type="title" idx="2" hasCustomPrompt="1"/>
          </p:nvPr>
        </p:nvSpPr>
        <p:spPr>
          <a:xfrm flipH="1">
            <a:off x="6075979" y="233290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1" name="Google Shape;21;p3"/>
          <p:cNvCxnSpPr/>
          <p:nvPr/>
        </p:nvCxnSpPr>
        <p:spPr>
          <a:xfrm>
            <a:off x="5954850" y="0"/>
            <a:ext cx="0" cy="31620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Headline design 2">
  <p:cSld name="CUSTOM_7_2_1">
    <p:spTree>
      <p:nvGrpSpPr>
        <p:cNvPr id="1" name="Shape 22"/>
        <p:cNvGrpSpPr/>
        <p:nvPr/>
      </p:nvGrpSpPr>
      <p:grpSpPr>
        <a:xfrm>
          <a:off x="0" y="0"/>
          <a:ext cx="0" cy="0"/>
          <a:chOff x="0" y="0"/>
          <a:chExt cx="0" cy="0"/>
        </a:xfrm>
      </p:grpSpPr>
      <p:sp>
        <p:nvSpPr>
          <p:cNvPr id="23" name="Google Shape;23;p4"/>
          <p:cNvSpPr/>
          <p:nvPr/>
        </p:nvSpPr>
        <p:spPr>
          <a:xfrm flipH="1">
            <a:off x="475"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4;p4"/>
          <p:cNvSpPr/>
          <p:nvPr/>
        </p:nvSpPr>
        <p:spPr>
          <a:xfrm>
            <a:off x="1183800" y="0"/>
            <a:ext cx="7960500" cy="41445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25;p4"/>
          <p:cNvSpPr/>
          <p:nvPr/>
        </p:nvSpPr>
        <p:spPr>
          <a:xfrm>
            <a:off x="0" y="1899474"/>
            <a:ext cx="1575000" cy="32442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26" name="Google Shape;26;p4"/>
          <p:cNvSpPr txBox="1">
            <a:spLocks noGrp="1"/>
          </p:cNvSpPr>
          <p:nvPr>
            <p:ph type="ctrTitle"/>
          </p:nvPr>
        </p:nvSpPr>
        <p:spPr>
          <a:xfrm>
            <a:off x="3350450" y="1435700"/>
            <a:ext cx="27558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27" name="Google Shape;27;p4"/>
          <p:cNvSpPr txBox="1">
            <a:spLocks noGrp="1"/>
          </p:cNvSpPr>
          <p:nvPr>
            <p:ph type="title" idx="2" hasCustomPrompt="1"/>
          </p:nvPr>
        </p:nvSpPr>
        <p:spPr>
          <a:xfrm>
            <a:off x="89196" y="233290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28" name="Google Shape;28;p4"/>
          <p:cNvCxnSpPr/>
          <p:nvPr/>
        </p:nvCxnSpPr>
        <p:spPr>
          <a:xfrm>
            <a:off x="3189625" y="0"/>
            <a:ext cx="0" cy="31620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design 3">
  <p:cSld name="CUSTOM_7_2_1_1">
    <p:spTree>
      <p:nvGrpSpPr>
        <p:cNvPr id="1" name="Shape 29"/>
        <p:cNvGrpSpPr/>
        <p:nvPr/>
      </p:nvGrpSpPr>
      <p:grpSpPr>
        <a:xfrm>
          <a:off x="0" y="0"/>
          <a:ext cx="0" cy="0"/>
          <a:chOff x="0" y="0"/>
          <a:chExt cx="0" cy="0"/>
        </a:xfrm>
      </p:grpSpPr>
      <p:sp>
        <p:nvSpPr>
          <p:cNvPr id="30" name="Google Shape;30;p5"/>
          <p:cNvSpPr/>
          <p:nvPr/>
        </p:nvSpPr>
        <p:spPr>
          <a:xfrm flipH="1">
            <a:off x="475"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5"/>
          <p:cNvSpPr/>
          <p:nvPr/>
        </p:nvSpPr>
        <p:spPr>
          <a:xfrm>
            <a:off x="5942275" y="-7350"/>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5"/>
          <p:cNvSpPr/>
          <p:nvPr/>
        </p:nvSpPr>
        <p:spPr>
          <a:xfrm>
            <a:off x="0" y="900600"/>
            <a:ext cx="6561900" cy="42429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33" name="Google Shape;33;p5"/>
          <p:cNvSpPr txBox="1">
            <a:spLocks noGrp="1"/>
          </p:cNvSpPr>
          <p:nvPr>
            <p:ph type="ctrTitle"/>
          </p:nvPr>
        </p:nvSpPr>
        <p:spPr>
          <a:xfrm>
            <a:off x="3350450" y="2540550"/>
            <a:ext cx="30396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34" name="Google Shape;34;p5"/>
          <p:cNvSpPr txBox="1">
            <a:spLocks noGrp="1"/>
          </p:cNvSpPr>
          <p:nvPr>
            <p:ph type="title" idx="2" hasCustomPrompt="1"/>
          </p:nvPr>
        </p:nvSpPr>
        <p:spPr>
          <a:xfrm>
            <a:off x="89196" y="34377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35" name="Google Shape;35;p5"/>
          <p:cNvCxnSpPr/>
          <p:nvPr/>
        </p:nvCxnSpPr>
        <p:spPr>
          <a:xfrm>
            <a:off x="3189625" y="-10625"/>
            <a:ext cx="0" cy="42774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design 4">
  <p:cSld name="CUSTOM_7_2_1_1_1">
    <p:spTree>
      <p:nvGrpSpPr>
        <p:cNvPr id="1" name="Shape 36"/>
        <p:cNvGrpSpPr/>
        <p:nvPr/>
      </p:nvGrpSpPr>
      <p:grpSpPr>
        <a:xfrm>
          <a:off x="0" y="0"/>
          <a:ext cx="0" cy="0"/>
          <a:chOff x="0" y="0"/>
          <a:chExt cx="0" cy="0"/>
        </a:xfrm>
      </p:grpSpPr>
      <p:sp>
        <p:nvSpPr>
          <p:cNvPr id="37" name="Google Shape;37;p6"/>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38;p6"/>
          <p:cNvSpPr/>
          <p:nvPr/>
        </p:nvSpPr>
        <p:spPr>
          <a:xfrm flipH="1">
            <a:off x="300" y="-7350"/>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39;p6"/>
          <p:cNvSpPr/>
          <p:nvPr/>
        </p:nvSpPr>
        <p:spPr>
          <a:xfrm flipH="1">
            <a:off x="2582575" y="900600"/>
            <a:ext cx="6561900" cy="42429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0" name="Google Shape;40;p6"/>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1" name="Google Shape;41;p6"/>
          <p:cNvSpPr txBox="1">
            <a:spLocks noGrp="1"/>
          </p:cNvSpPr>
          <p:nvPr>
            <p:ph type="title" idx="2" hasCustomPrompt="1"/>
          </p:nvPr>
        </p:nvSpPr>
        <p:spPr>
          <a:xfrm flipH="1">
            <a:off x="6075775" y="2359022"/>
            <a:ext cx="2628600" cy="227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2" name="Google Shape;42;p6"/>
          <p:cNvCxnSpPr/>
          <p:nvPr/>
        </p:nvCxnSpPr>
        <p:spPr>
          <a:xfrm>
            <a:off x="5954850" y="-10625"/>
            <a:ext cx="0" cy="42774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eadline design 5">
  <p:cSld name="CUSTOM_7_2_1_1_1_1">
    <p:spTree>
      <p:nvGrpSpPr>
        <p:cNvPr id="1" name="Shape 43"/>
        <p:cNvGrpSpPr/>
        <p:nvPr/>
      </p:nvGrpSpPr>
      <p:grpSpPr>
        <a:xfrm>
          <a:off x="0" y="0"/>
          <a:ext cx="0" cy="0"/>
          <a:chOff x="0" y="0"/>
          <a:chExt cx="0" cy="0"/>
        </a:xfrm>
      </p:grpSpPr>
      <p:sp>
        <p:nvSpPr>
          <p:cNvPr id="44" name="Google Shape;44;p7"/>
          <p:cNvSpPr/>
          <p:nvPr/>
        </p:nvSpPr>
        <p:spPr>
          <a:xfrm>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45;p7"/>
          <p:cNvSpPr/>
          <p:nvPr/>
        </p:nvSpPr>
        <p:spPr>
          <a:xfrm flipH="1">
            <a:off x="5942100" y="318625"/>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46;p7"/>
          <p:cNvSpPr/>
          <p:nvPr/>
        </p:nvSpPr>
        <p:spPr>
          <a:xfrm flipH="1">
            <a:off x="1291050" y="627300"/>
            <a:ext cx="6561900" cy="38889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7" name="Google Shape;47;p7"/>
          <p:cNvSpPr txBox="1">
            <a:spLocks noGrp="1"/>
          </p:cNvSpPr>
          <p:nvPr>
            <p:ph type="ctrTitle"/>
          </p:nvPr>
        </p:nvSpPr>
        <p:spPr>
          <a:xfrm flipH="1">
            <a:off x="1970725" y="2047850"/>
            <a:ext cx="2449200" cy="1921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8" name="Google Shape;48;p7"/>
          <p:cNvSpPr txBox="1">
            <a:spLocks noGrp="1"/>
          </p:cNvSpPr>
          <p:nvPr>
            <p:ph type="title" idx="2" hasCustomPrompt="1"/>
          </p:nvPr>
        </p:nvSpPr>
        <p:spPr>
          <a:xfrm flipH="1">
            <a:off x="4701675" y="1866322"/>
            <a:ext cx="2628600" cy="2276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9" name="Google Shape;49;p7"/>
          <p:cNvCxnSpPr>
            <a:stCxn id="44" idx="0"/>
          </p:cNvCxnSpPr>
          <p:nvPr/>
        </p:nvCxnSpPr>
        <p:spPr>
          <a:xfrm>
            <a:off x="4572000" y="-7350"/>
            <a:ext cx="8700" cy="37815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line design 6">
  <p:cSld name="CUSTOM_7_2_1_1_1_1_1">
    <p:spTree>
      <p:nvGrpSpPr>
        <p:cNvPr id="1" name="Shape 50"/>
        <p:cNvGrpSpPr/>
        <p:nvPr/>
      </p:nvGrpSpPr>
      <p:grpSpPr>
        <a:xfrm>
          <a:off x="0" y="0"/>
          <a:ext cx="0" cy="0"/>
          <a:chOff x="0" y="0"/>
          <a:chExt cx="0" cy="0"/>
        </a:xfrm>
      </p:grpSpPr>
      <p:sp>
        <p:nvSpPr>
          <p:cNvPr id="51" name="Google Shape;51;p8"/>
          <p:cNvSpPr/>
          <p:nvPr/>
        </p:nvSpPr>
        <p:spPr>
          <a:xfrm flipH="1">
            <a:off x="0" y="-7350"/>
            <a:ext cx="9144000" cy="51582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52;p8"/>
          <p:cNvSpPr/>
          <p:nvPr/>
        </p:nvSpPr>
        <p:spPr>
          <a:xfrm>
            <a:off x="0" y="318625"/>
            <a:ext cx="3201900" cy="15477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53;p8"/>
          <p:cNvSpPr/>
          <p:nvPr/>
        </p:nvSpPr>
        <p:spPr>
          <a:xfrm>
            <a:off x="1291050" y="627300"/>
            <a:ext cx="6561900" cy="38889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54" name="Google Shape;54;p8"/>
          <p:cNvSpPr txBox="1">
            <a:spLocks noGrp="1"/>
          </p:cNvSpPr>
          <p:nvPr>
            <p:ph type="ctrTitle"/>
          </p:nvPr>
        </p:nvSpPr>
        <p:spPr>
          <a:xfrm>
            <a:off x="4724075" y="2047850"/>
            <a:ext cx="2449200" cy="1921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55" name="Google Shape;55;p8"/>
          <p:cNvSpPr txBox="1">
            <a:spLocks noGrp="1"/>
          </p:cNvSpPr>
          <p:nvPr>
            <p:ph type="title" idx="2" hasCustomPrompt="1"/>
          </p:nvPr>
        </p:nvSpPr>
        <p:spPr>
          <a:xfrm>
            <a:off x="1813725" y="1866322"/>
            <a:ext cx="2628600" cy="2276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9600"/>
              <a:buNone/>
              <a:defRPr sz="9600">
                <a:solidFill>
                  <a:srgbClr val="FFFFFF"/>
                </a:solidFill>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56" name="Google Shape;56;p8"/>
          <p:cNvCxnSpPr>
            <a:stCxn id="51" idx="0"/>
          </p:cNvCxnSpPr>
          <p:nvPr/>
        </p:nvCxnSpPr>
        <p:spPr>
          <a:xfrm flipH="1">
            <a:off x="4563300" y="-7350"/>
            <a:ext cx="8700" cy="3781500"/>
          </a:xfrm>
          <a:prstGeom prst="straightConnector1">
            <a:avLst/>
          </a:prstGeom>
          <a:noFill/>
          <a:ln w="28575" cap="flat" cmpd="sng">
            <a:solidFill>
              <a:srgbClr val="FFFFFF"/>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2">
  <p:cSld name="TITLE_ONLY_1_1">
    <p:bg>
      <p:bgPr>
        <a:noFill/>
        <a:effectLst/>
      </p:bgPr>
    </p:bg>
    <p:spTree>
      <p:nvGrpSpPr>
        <p:cNvPr id="1" name="Shape 99"/>
        <p:cNvGrpSpPr/>
        <p:nvPr/>
      </p:nvGrpSpPr>
      <p:grpSpPr>
        <a:xfrm>
          <a:off x="0" y="0"/>
          <a:ext cx="0" cy="0"/>
          <a:chOff x="0" y="0"/>
          <a:chExt cx="0" cy="0"/>
        </a:xfrm>
      </p:grpSpPr>
      <p:sp>
        <p:nvSpPr>
          <p:cNvPr id="100" name="Google Shape;100;p14"/>
          <p:cNvSpPr/>
          <p:nvPr/>
        </p:nvSpPr>
        <p:spPr>
          <a:xfrm>
            <a:off x="75" y="469725"/>
            <a:ext cx="3048000" cy="4199400"/>
          </a:xfrm>
          <a:prstGeom prst="rect">
            <a:avLst/>
          </a:prstGeom>
          <a:solidFill>
            <a:srgbClr val="00AE9D">
              <a:alpha val="76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101;p14"/>
          <p:cNvSpPr/>
          <p:nvPr/>
        </p:nvSpPr>
        <p:spPr>
          <a:xfrm>
            <a:off x="3050200" y="470909"/>
            <a:ext cx="3048000" cy="41994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102;p14"/>
          <p:cNvSpPr/>
          <p:nvPr/>
        </p:nvSpPr>
        <p:spPr>
          <a:xfrm>
            <a:off x="6095925" y="469725"/>
            <a:ext cx="3048000" cy="4199400"/>
          </a:xfrm>
          <a:prstGeom prst="rect">
            <a:avLst/>
          </a:prstGeom>
          <a:solidFill>
            <a:srgbClr val="3D85C6">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3" name="Google Shape;103;p14"/>
          <p:cNvSpPr txBox="1">
            <a:spLocks noGrp="1"/>
          </p:cNvSpPr>
          <p:nvPr>
            <p:ph type="ctrTitle"/>
          </p:nvPr>
        </p:nvSpPr>
        <p:spPr>
          <a:xfrm>
            <a:off x="3043625" y="600200"/>
            <a:ext cx="29385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2800"/>
              <a:buNone/>
              <a:defRPr>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104" name="Google Shape;104;p14"/>
          <p:cNvSpPr txBox="1">
            <a:spLocks noGrp="1"/>
          </p:cNvSpPr>
          <p:nvPr>
            <p:ph type="ctrTitle" idx="2"/>
          </p:nvPr>
        </p:nvSpPr>
        <p:spPr>
          <a:xfrm>
            <a:off x="642688" y="2464150"/>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5" name="Google Shape;105;p14"/>
          <p:cNvSpPr txBox="1">
            <a:spLocks noGrp="1"/>
          </p:cNvSpPr>
          <p:nvPr>
            <p:ph type="subTitle" idx="1"/>
          </p:nvPr>
        </p:nvSpPr>
        <p:spPr>
          <a:xfrm>
            <a:off x="642700" y="3032650"/>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6" name="Google Shape;106;p14"/>
          <p:cNvSpPr txBox="1">
            <a:spLocks noGrp="1"/>
          </p:cNvSpPr>
          <p:nvPr>
            <p:ph type="ctrTitle" idx="3"/>
          </p:nvPr>
        </p:nvSpPr>
        <p:spPr>
          <a:xfrm>
            <a:off x="3690688" y="2464150"/>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9pPr>
          </a:lstStyle>
          <a:p>
            <a:endParaRPr/>
          </a:p>
        </p:txBody>
      </p:sp>
      <p:sp>
        <p:nvSpPr>
          <p:cNvPr id="107" name="Google Shape;107;p14"/>
          <p:cNvSpPr txBox="1">
            <a:spLocks noGrp="1"/>
          </p:cNvSpPr>
          <p:nvPr>
            <p:ph type="subTitle" idx="4"/>
          </p:nvPr>
        </p:nvSpPr>
        <p:spPr>
          <a:xfrm>
            <a:off x="3690700" y="3032650"/>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08" name="Google Shape;108;p14"/>
          <p:cNvSpPr txBox="1">
            <a:spLocks noGrp="1"/>
          </p:cNvSpPr>
          <p:nvPr>
            <p:ph type="ctrTitle" idx="5"/>
          </p:nvPr>
        </p:nvSpPr>
        <p:spPr>
          <a:xfrm>
            <a:off x="6738688" y="2464150"/>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FFFFFF"/>
              </a:buClr>
              <a:buSzPts val="1800"/>
              <a:buFont typeface="Fira Sans Condensed Medium"/>
              <a:buNone/>
              <a:defRPr sz="1800">
                <a:solidFill>
                  <a:srgbClr val="FFFFFF"/>
                </a:solidFill>
                <a:latin typeface="Fira Sans Condensed Medium"/>
                <a:ea typeface="Fira Sans Condensed Medium"/>
                <a:cs typeface="Fira Sans Condensed Medium"/>
                <a:sym typeface="Fira Sans Condensed Medium"/>
              </a:defRPr>
            </a:lvl1pPr>
            <a:lvl2pPr lvl="1"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2pPr>
            <a:lvl3pPr lvl="2"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3pPr>
            <a:lvl4pPr lvl="3"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4pPr>
            <a:lvl5pPr lvl="4"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5pPr>
            <a:lvl6pPr lvl="5"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6pPr>
            <a:lvl7pPr lvl="6"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7pPr>
            <a:lvl8pPr lvl="7"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8pPr>
            <a:lvl9pPr lvl="8" rtl="0">
              <a:spcBef>
                <a:spcPts val="0"/>
              </a:spcBef>
              <a:spcAft>
                <a:spcPts val="0"/>
              </a:spcAft>
              <a:buClr>
                <a:srgbClr val="CCCCCC"/>
              </a:buClr>
              <a:buSzPts val="1800"/>
              <a:buFont typeface="Fira Sans Condensed Medium"/>
              <a:buNone/>
              <a:defRPr sz="1800">
                <a:solidFill>
                  <a:srgbClr val="CCCCCC"/>
                </a:solidFill>
                <a:latin typeface="Fira Sans Condensed Medium"/>
                <a:ea typeface="Fira Sans Condensed Medium"/>
                <a:cs typeface="Fira Sans Condensed Medium"/>
                <a:sym typeface="Fira Sans Condensed Medium"/>
              </a:defRPr>
            </a:lvl9pPr>
          </a:lstStyle>
          <a:p>
            <a:endParaRPr/>
          </a:p>
        </p:txBody>
      </p:sp>
      <p:sp>
        <p:nvSpPr>
          <p:cNvPr id="109" name="Google Shape;109;p14"/>
          <p:cNvSpPr txBox="1">
            <a:spLocks noGrp="1"/>
          </p:cNvSpPr>
          <p:nvPr>
            <p:ph type="subTitle" idx="6"/>
          </p:nvPr>
        </p:nvSpPr>
        <p:spPr>
          <a:xfrm>
            <a:off x="6738700" y="3032650"/>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_1">
    <p:bg>
      <p:bgPr>
        <a:solidFill>
          <a:srgbClr val="FFFFFF"/>
        </a:solidFill>
        <a:effectLst/>
      </p:bgPr>
    </p:bg>
    <p:spTree>
      <p:nvGrpSpPr>
        <p:cNvPr id="1" name="Shape 110"/>
        <p:cNvGrpSpPr/>
        <p:nvPr/>
      </p:nvGrpSpPr>
      <p:grpSpPr>
        <a:xfrm>
          <a:off x="0" y="0"/>
          <a:ext cx="0" cy="0"/>
          <a:chOff x="0" y="0"/>
          <a:chExt cx="0" cy="0"/>
        </a:xfrm>
      </p:grpSpPr>
      <p:sp>
        <p:nvSpPr>
          <p:cNvPr id="111" name="Google Shape;111;p15"/>
          <p:cNvSpPr/>
          <p:nvPr/>
        </p:nvSpPr>
        <p:spPr>
          <a:xfrm>
            <a:off x="0" y="1693175"/>
            <a:ext cx="9144000" cy="34506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8275"/>
              </a:solidFill>
            </a:endParaRPr>
          </a:p>
        </p:txBody>
      </p:sp>
      <p:cxnSp>
        <p:nvCxnSpPr>
          <p:cNvPr id="112" name="Google Shape;112;p15"/>
          <p:cNvCxnSpPr/>
          <p:nvPr/>
        </p:nvCxnSpPr>
        <p:spPr>
          <a:xfrm rot="10800000">
            <a:off x="1654675" y="1693225"/>
            <a:ext cx="0" cy="3450600"/>
          </a:xfrm>
          <a:prstGeom prst="straightConnector1">
            <a:avLst/>
          </a:prstGeom>
          <a:noFill/>
          <a:ln w="28575" cap="flat" cmpd="sng">
            <a:solidFill>
              <a:srgbClr val="FFFFFF"/>
            </a:solidFill>
            <a:prstDash val="solid"/>
            <a:round/>
            <a:headEnd type="none" w="med" len="med"/>
            <a:tailEnd type="none" w="med" len="med"/>
          </a:ln>
        </p:spPr>
      </p:cxnSp>
      <p:cxnSp>
        <p:nvCxnSpPr>
          <p:cNvPr id="113" name="Google Shape;113;p15"/>
          <p:cNvCxnSpPr/>
          <p:nvPr/>
        </p:nvCxnSpPr>
        <p:spPr>
          <a:xfrm rot="10800000">
            <a:off x="3968125" y="1693225"/>
            <a:ext cx="0" cy="3450600"/>
          </a:xfrm>
          <a:prstGeom prst="straightConnector1">
            <a:avLst/>
          </a:prstGeom>
          <a:noFill/>
          <a:ln w="28575" cap="flat" cmpd="sng">
            <a:solidFill>
              <a:srgbClr val="FFFFFF"/>
            </a:solidFill>
            <a:prstDash val="solid"/>
            <a:round/>
            <a:headEnd type="none" w="med" len="med"/>
            <a:tailEnd type="none" w="med" len="med"/>
          </a:ln>
        </p:spPr>
      </p:cxnSp>
      <p:cxnSp>
        <p:nvCxnSpPr>
          <p:cNvPr id="114" name="Google Shape;114;p15"/>
          <p:cNvCxnSpPr/>
          <p:nvPr/>
        </p:nvCxnSpPr>
        <p:spPr>
          <a:xfrm rot="10800000">
            <a:off x="6258550" y="1693225"/>
            <a:ext cx="0" cy="3450600"/>
          </a:xfrm>
          <a:prstGeom prst="straightConnector1">
            <a:avLst/>
          </a:prstGeom>
          <a:noFill/>
          <a:ln w="28575" cap="flat" cmpd="sng">
            <a:solidFill>
              <a:srgbClr val="FFFFFF"/>
            </a:solidFill>
            <a:prstDash val="solid"/>
            <a:round/>
            <a:headEnd type="none" w="med" len="med"/>
            <a:tailEnd type="none" w="med" len="med"/>
          </a:ln>
        </p:spPr>
      </p:cxnSp>
      <p:sp>
        <p:nvSpPr>
          <p:cNvPr id="115" name="Google Shape;115;p15"/>
          <p:cNvSpPr txBox="1">
            <a:spLocks noGrp="1"/>
          </p:cNvSpPr>
          <p:nvPr>
            <p:ph type="ctrTitle"/>
          </p:nvPr>
        </p:nvSpPr>
        <p:spPr>
          <a:xfrm>
            <a:off x="1716227" y="24310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16" name="Google Shape;116;p15"/>
          <p:cNvSpPr txBox="1">
            <a:spLocks noGrp="1"/>
          </p:cNvSpPr>
          <p:nvPr>
            <p:ph type="subTitle" idx="1"/>
          </p:nvPr>
        </p:nvSpPr>
        <p:spPr>
          <a:xfrm>
            <a:off x="1716225" y="28460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17" name="Google Shape;117;p15"/>
          <p:cNvSpPr txBox="1">
            <a:spLocks noGrp="1"/>
          </p:cNvSpPr>
          <p:nvPr>
            <p:ph type="title" idx="2" hasCustomPrompt="1"/>
          </p:nvPr>
        </p:nvSpPr>
        <p:spPr>
          <a:xfrm>
            <a:off x="1716237" y="20815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8" name="Google Shape;118;p15"/>
          <p:cNvSpPr txBox="1">
            <a:spLocks noGrp="1"/>
          </p:cNvSpPr>
          <p:nvPr>
            <p:ph type="ctrTitle" idx="3"/>
          </p:nvPr>
        </p:nvSpPr>
        <p:spPr>
          <a:xfrm>
            <a:off x="4013602" y="24276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19" name="Google Shape;119;p15"/>
          <p:cNvSpPr txBox="1">
            <a:spLocks noGrp="1"/>
          </p:cNvSpPr>
          <p:nvPr>
            <p:ph type="subTitle" idx="4"/>
          </p:nvPr>
        </p:nvSpPr>
        <p:spPr>
          <a:xfrm>
            <a:off x="4013596" y="28407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20" name="Google Shape;120;p15"/>
          <p:cNvSpPr txBox="1">
            <a:spLocks noGrp="1"/>
          </p:cNvSpPr>
          <p:nvPr>
            <p:ph type="title" idx="5" hasCustomPrompt="1"/>
          </p:nvPr>
        </p:nvSpPr>
        <p:spPr>
          <a:xfrm>
            <a:off x="4013612" y="20781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5"/>
          <p:cNvSpPr txBox="1">
            <a:spLocks noGrp="1"/>
          </p:cNvSpPr>
          <p:nvPr>
            <p:ph type="ctrTitle" idx="6"/>
          </p:nvPr>
        </p:nvSpPr>
        <p:spPr>
          <a:xfrm>
            <a:off x="6310977" y="242765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22" name="Google Shape;122;p15"/>
          <p:cNvSpPr txBox="1">
            <a:spLocks noGrp="1"/>
          </p:cNvSpPr>
          <p:nvPr>
            <p:ph type="subTitle" idx="7"/>
          </p:nvPr>
        </p:nvSpPr>
        <p:spPr>
          <a:xfrm>
            <a:off x="6310975" y="2840798"/>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23" name="Google Shape;123;p15"/>
          <p:cNvSpPr txBox="1">
            <a:spLocks noGrp="1"/>
          </p:cNvSpPr>
          <p:nvPr>
            <p:ph type="title" idx="8" hasCustomPrompt="1"/>
          </p:nvPr>
        </p:nvSpPr>
        <p:spPr>
          <a:xfrm>
            <a:off x="6310987" y="207814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4" name="Google Shape;124;p15"/>
          <p:cNvSpPr txBox="1">
            <a:spLocks noGrp="1"/>
          </p:cNvSpPr>
          <p:nvPr>
            <p:ph type="ctrTitle" idx="9"/>
          </p:nvPr>
        </p:nvSpPr>
        <p:spPr>
          <a:xfrm>
            <a:off x="723600" y="600200"/>
            <a:ext cx="76968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73763"/>
              </a:buClr>
              <a:buSzPts val="3600"/>
              <a:buNone/>
              <a:defRPr sz="3600">
                <a:solidFill>
                  <a:srgbClr val="073763"/>
                </a:solidFill>
              </a:defRPr>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25" name="Google Shape;125;p15"/>
          <p:cNvSpPr txBox="1">
            <a:spLocks noGrp="1"/>
          </p:cNvSpPr>
          <p:nvPr>
            <p:ph type="ctrTitle" idx="13"/>
          </p:nvPr>
        </p:nvSpPr>
        <p:spPr>
          <a:xfrm>
            <a:off x="1716227" y="38545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26" name="Google Shape;126;p15"/>
          <p:cNvSpPr txBox="1">
            <a:spLocks noGrp="1"/>
          </p:cNvSpPr>
          <p:nvPr>
            <p:ph type="subTitle" idx="14"/>
          </p:nvPr>
        </p:nvSpPr>
        <p:spPr>
          <a:xfrm>
            <a:off x="1716225" y="4269573"/>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27" name="Google Shape;127;p15"/>
          <p:cNvSpPr txBox="1">
            <a:spLocks noGrp="1"/>
          </p:cNvSpPr>
          <p:nvPr>
            <p:ph type="title" idx="15" hasCustomPrompt="1"/>
          </p:nvPr>
        </p:nvSpPr>
        <p:spPr>
          <a:xfrm>
            <a:off x="1716237" y="3505035"/>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28" name="Google Shape;128;p15"/>
          <p:cNvSpPr txBox="1">
            <a:spLocks noGrp="1"/>
          </p:cNvSpPr>
          <p:nvPr>
            <p:ph type="ctrTitle" idx="16"/>
          </p:nvPr>
        </p:nvSpPr>
        <p:spPr>
          <a:xfrm>
            <a:off x="4013602" y="385112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29" name="Google Shape;129;p15"/>
          <p:cNvSpPr txBox="1">
            <a:spLocks noGrp="1"/>
          </p:cNvSpPr>
          <p:nvPr>
            <p:ph type="subTitle" idx="17"/>
          </p:nvPr>
        </p:nvSpPr>
        <p:spPr>
          <a:xfrm>
            <a:off x="4013596" y="4264283"/>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30" name="Google Shape;130;p15"/>
          <p:cNvSpPr txBox="1">
            <a:spLocks noGrp="1"/>
          </p:cNvSpPr>
          <p:nvPr>
            <p:ph type="title" idx="18" hasCustomPrompt="1"/>
          </p:nvPr>
        </p:nvSpPr>
        <p:spPr>
          <a:xfrm>
            <a:off x="4013612" y="350163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15"/>
          <p:cNvSpPr txBox="1">
            <a:spLocks noGrp="1"/>
          </p:cNvSpPr>
          <p:nvPr>
            <p:ph type="ctrTitle" idx="19"/>
          </p:nvPr>
        </p:nvSpPr>
        <p:spPr>
          <a:xfrm>
            <a:off x="6310977" y="385115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None/>
              <a:defRPr sz="1200">
                <a:solidFill>
                  <a:srgbClr val="FFFFFF"/>
                </a:solidFill>
              </a:defRPr>
            </a:lvl1pPr>
            <a:lvl2pPr lvl="1" rtl="0">
              <a:spcBef>
                <a:spcPts val="0"/>
              </a:spcBef>
              <a:spcAft>
                <a:spcPts val="0"/>
              </a:spcAft>
              <a:buClr>
                <a:srgbClr val="FFFFFF"/>
              </a:buClr>
              <a:buSzPts val="1200"/>
              <a:buNone/>
              <a:defRPr sz="1200">
                <a:solidFill>
                  <a:srgbClr val="FFFFFF"/>
                </a:solidFill>
              </a:defRPr>
            </a:lvl2pPr>
            <a:lvl3pPr lvl="2" rtl="0">
              <a:spcBef>
                <a:spcPts val="0"/>
              </a:spcBef>
              <a:spcAft>
                <a:spcPts val="0"/>
              </a:spcAft>
              <a:buClr>
                <a:srgbClr val="FFFFFF"/>
              </a:buClr>
              <a:buSzPts val="1200"/>
              <a:buNone/>
              <a:defRPr sz="1200">
                <a:solidFill>
                  <a:srgbClr val="FFFFFF"/>
                </a:solidFill>
              </a:defRPr>
            </a:lvl3pPr>
            <a:lvl4pPr lvl="3" rtl="0">
              <a:spcBef>
                <a:spcPts val="0"/>
              </a:spcBef>
              <a:spcAft>
                <a:spcPts val="0"/>
              </a:spcAft>
              <a:buClr>
                <a:srgbClr val="FFFFFF"/>
              </a:buClr>
              <a:buSzPts val="1200"/>
              <a:buNone/>
              <a:defRPr sz="1200">
                <a:solidFill>
                  <a:srgbClr val="FFFFFF"/>
                </a:solidFill>
              </a:defRPr>
            </a:lvl4pPr>
            <a:lvl5pPr lvl="4" rtl="0">
              <a:spcBef>
                <a:spcPts val="0"/>
              </a:spcBef>
              <a:spcAft>
                <a:spcPts val="0"/>
              </a:spcAft>
              <a:buClr>
                <a:srgbClr val="FFFFFF"/>
              </a:buClr>
              <a:buSzPts val="1200"/>
              <a:buNone/>
              <a:defRPr sz="1200">
                <a:solidFill>
                  <a:srgbClr val="FFFFFF"/>
                </a:solidFill>
              </a:defRPr>
            </a:lvl5pPr>
            <a:lvl6pPr lvl="5" rtl="0">
              <a:spcBef>
                <a:spcPts val="0"/>
              </a:spcBef>
              <a:spcAft>
                <a:spcPts val="0"/>
              </a:spcAft>
              <a:buClr>
                <a:srgbClr val="FFFFFF"/>
              </a:buClr>
              <a:buSzPts val="1200"/>
              <a:buNone/>
              <a:defRPr sz="1200">
                <a:solidFill>
                  <a:srgbClr val="FFFFFF"/>
                </a:solidFill>
              </a:defRPr>
            </a:lvl6pPr>
            <a:lvl7pPr lvl="6" rtl="0">
              <a:spcBef>
                <a:spcPts val="0"/>
              </a:spcBef>
              <a:spcAft>
                <a:spcPts val="0"/>
              </a:spcAft>
              <a:buClr>
                <a:srgbClr val="FFFFFF"/>
              </a:buClr>
              <a:buSzPts val="1200"/>
              <a:buNone/>
              <a:defRPr sz="1200">
                <a:solidFill>
                  <a:srgbClr val="FFFFFF"/>
                </a:solidFill>
              </a:defRPr>
            </a:lvl7pPr>
            <a:lvl8pPr lvl="7" rtl="0">
              <a:spcBef>
                <a:spcPts val="0"/>
              </a:spcBef>
              <a:spcAft>
                <a:spcPts val="0"/>
              </a:spcAft>
              <a:buClr>
                <a:srgbClr val="FFFFFF"/>
              </a:buClr>
              <a:buSzPts val="1200"/>
              <a:buNone/>
              <a:defRPr sz="1200">
                <a:solidFill>
                  <a:srgbClr val="FFFFFF"/>
                </a:solidFill>
              </a:defRPr>
            </a:lvl8pPr>
            <a:lvl9pPr lvl="8" rtl="0">
              <a:spcBef>
                <a:spcPts val="0"/>
              </a:spcBef>
              <a:spcAft>
                <a:spcPts val="0"/>
              </a:spcAft>
              <a:buClr>
                <a:srgbClr val="FFFFFF"/>
              </a:buClr>
              <a:buSzPts val="1200"/>
              <a:buNone/>
              <a:defRPr sz="1200">
                <a:solidFill>
                  <a:srgbClr val="FFFFFF"/>
                </a:solidFill>
              </a:defRPr>
            </a:lvl9pPr>
          </a:lstStyle>
          <a:p>
            <a:endParaRPr/>
          </a:p>
        </p:txBody>
      </p:sp>
      <p:sp>
        <p:nvSpPr>
          <p:cNvPr id="132" name="Google Shape;132;p15"/>
          <p:cNvSpPr txBox="1">
            <a:spLocks noGrp="1"/>
          </p:cNvSpPr>
          <p:nvPr>
            <p:ph type="subTitle" idx="20"/>
          </p:nvPr>
        </p:nvSpPr>
        <p:spPr>
          <a:xfrm>
            <a:off x="6310975" y="4264298"/>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000"/>
              <a:buNone/>
              <a:defRPr sz="1000">
                <a:solidFill>
                  <a:srgbClr val="FFFFFF"/>
                </a:solidFill>
              </a:defRPr>
            </a:lvl1pPr>
            <a:lvl2pPr lvl="1" rtl="0">
              <a:lnSpc>
                <a:spcPct val="100000"/>
              </a:lnSpc>
              <a:spcBef>
                <a:spcPts val="0"/>
              </a:spcBef>
              <a:spcAft>
                <a:spcPts val="0"/>
              </a:spcAft>
              <a:buClr>
                <a:srgbClr val="FFFFFF"/>
              </a:buClr>
              <a:buSzPts val="1000"/>
              <a:buNone/>
              <a:defRPr sz="1000">
                <a:solidFill>
                  <a:srgbClr val="FFFFFF"/>
                </a:solidFill>
              </a:defRPr>
            </a:lvl2pPr>
            <a:lvl3pPr lvl="2" rtl="0">
              <a:lnSpc>
                <a:spcPct val="100000"/>
              </a:lnSpc>
              <a:spcBef>
                <a:spcPts val="0"/>
              </a:spcBef>
              <a:spcAft>
                <a:spcPts val="0"/>
              </a:spcAft>
              <a:buClr>
                <a:srgbClr val="FFFFFF"/>
              </a:buClr>
              <a:buSzPts val="1000"/>
              <a:buNone/>
              <a:defRPr sz="1000">
                <a:solidFill>
                  <a:srgbClr val="FFFFFF"/>
                </a:solidFill>
              </a:defRPr>
            </a:lvl3pPr>
            <a:lvl4pPr lvl="3" rtl="0">
              <a:lnSpc>
                <a:spcPct val="100000"/>
              </a:lnSpc>
              <a:spcBef>
                <a:spcPts val="0"/>
              </a:spcBef>
              <a:spcAft>
                <a:spcPts val="0"/>
              </a:spcAft>
              <a:buClr>
                <a:srgbClr val="FFFFFF"/>
              </a:buClr>
              <a:buSzPts val="1000"/>
              <a:buNone/>
              <a:defRPr sz="1000">
                <a:solidFill>
                  <a:srgbClr val="FFFFFF"/>
                </a:solidFill>
              </a:defRPr>
            </a:lvl4pPr>
            <a:lvl5pPr lvl="4" rtl="0">
              <a:lnSpc>
                <a:spcPct val="100000"/>
              </a:lnSpc>
              <a:spcBef>
                <a:spcPts val="0"/>
              </a:spcBef>
              <a:spcAft>
                <a:spcPts val="0"/>
              </a:spcAft>
              <a:buClr>
                <a:srgbClr val="FFFFFF"/>
              </a:buClr>
              <a:buSzPts val="1000"/>
              <a:buNone/>
              <a:defRPr sz="1000">
                <a:solidFill>
                  <a:srgbClr val="FFFFFF"/>
                </a:solidFill>
              </a:defRPr>
            </a:lvl5pPr>
            <a:lvl6pPr lvl="5" rtl="0">
              <a:lnSpc>
                <a:spcPct val="100000"/>
              </a:lnSpc>
              <a:spcBef>
                <a:spcPts val="0"/>
              </a:spcBef>
              <a:spcAft>
                <a:spcPts val="0"/>
              </a:spcAft>
              <a:buClr>
                <a:srgbClr val="FFFFFF"/>
              </a:buClr>
              <a:buSzPts val="1000"/>
              <a:buNone/>
              <a:defRPr sz="1000">
                <a:solidFill>
                  <a:srgbClr val="FFFFFF"/>
                </a:solidFill>
              </a:defRPr>
            </a:lvl6pPr>
            <a:lvl7pPr lvl="6" rtl="0">
              <a:lnSpc>
                <a:spcPct val="100000"/>
              </a:lnSpc>
              <a:spcBef>
                <a:spcPts val="0"/>
              </a:spcBef>
              <a:spcAft>
                <a:spcPts val="0"/>
              </a:spcAft>
              <a:buClr>
                <a:srgbClr val="FFFFFF"/>
              </a:buClr>
              <a:buSzPts val="1000"/>
              <a:buNone/>
              <a:defRPr sz="1000">
                <a:solidFill>
                  <a:srgbClr val="FFFFFF"/>
                </a:solidFill>
              </a:defRPr>
            </a:lvl7pPr>
            <a:lvl8pPr lvl="7" rtl="0">
              <a:lnSpc>
                <a:spcPct val="100000"/>
              </a:lnSpc>
              <a:spcBef>
                <a:spcPts val="0"/>
              </a:spcBef>
              <a:spcAft>
                <a:spcPts val="0"/>
              </a:spcAft>
              <a:buClr>
                <a:srgbClr val="FFFFFF"/>
              </a:buClr>
              <a:buSzPts val="1000"/>
              <a:buNone/>
              <a:defRPr sz="1000">
                <a:solidFill>
                  <a:srgbClr val="FFFFFF"/>
                </a:solidFill>
              </a:defRPr>
            </a:lvl8pPr>
            <a:lvl9pPr lvl="8"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33" name="Google Shape;133;p15"/>
          <p:cNvSpPr txBox="1">
            <a:spLocks noGrp="1"/>
          </p:cNvSpPr>
          <p:nvPr>
            <p:ph type="title" idx="21" hasCustomPrompt="1"/>
          </p:nvPr>
        </p:nvSpPr>
        <p:spPr>
          <a:xfrm>
            <a:off x="6310987" y="350164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Fira Sans Extra Condensed Medium"/>
              <a:buNone/>
              <a:defRPr sz="2800">
                <a:solidFill>
                  <a:srgbClr val="434343"/>
                </a:solidFill>
                <a:latin typeface="Fira Sans Extra Condensed Medium"/>
                <a:ea typeface="Fira Sans Extra Condensed Medium"/>
                <a:cs typeface="Fira Sans Extra Condensed Medium"/>
                <a:sym typeface="Fira Sans Extra Condensed Medium"/>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1pPr>
            <a:lvl2pPr marL="914400" lvl="1"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2pPr>
            <a:lvl3pPr marL="1371600" lvl="2"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3pPr>
            <a:lvl4pPr marL="1828800" lvl="3"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4pPr>
            <a:lvl5pPr marL="2286000" lvl="4"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5pPr>
            <a:lvl6pPr marL="2743200" lvl="5"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6pPr>
            <a:lvl7pPr marL="3200400" lvl="6"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7pPr>
            <a:lvl8pPr marL="3657600" lvl="7" indent="-304800" rtl="0">
              <a:lnSpc>
                <a:spcPct val="115000"/>
              </a:lnSpc>
              <a:spcBef>
                <a:spcPts val="1600"/>
              </a:spcBef>
              <a:spcAft>
                <a:spcPts val="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8pPr>
            <a:lvl9pPr marL="4114800" lvl="8" indent="-304800" rtl="0">
              <a:lnSpc>
                <a:spcPct val="115000"/>
              </a:lnSpc>
              <a:spcBef>
                <a:spcPts val="1600"/>
              </a:spcBef>
              <a:spcAft>
                <a:spcPts val="1600"/>
              </a:spcAft>
              <a:buClr>
                <a:srgbClr val="666666"/>
              </a:buClr>
              <a:buSzPts val="1200"/>
              <a:buFont typeface="Roboto Slab Light"/>
              <a:buChar char="■"/>
              <a:defRPr sz="1200">
                <a:solidFill>
                  <a:srgbClr val="666666"/>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rgbClr val="666666"/>
                </a:solidFill>
                <a:latin typeface="Roboto Slab Light"/>
                <a:ea typeface="Roboto Slab Light"/>
                <a:cs typeface="Roboto Slab Light"/>
                <a:sym typeface="Roboto Slab Light"/>
              </a:defRPr>
            </a:lvl1pPr>
            <a:lvl2pPr lvl="1" algn="r" rtl="0">
              <a:buNone/>
              <a:defRPr sz="1300">
                <a:solidFill>
                  <a:srgbClr val="666666"/>
                </a:solidFill>
                <a:latin typeface="Roboto Slab Light"/>
                <a:ea typeface="Roboto Slab Light"/>
                <a:cs typeface="Roboto Slab Light"/>
                <a:sym typeface="Roboto Slab Light"/>
              </a:defRPr>
            </a:lvl2pPr>
            <a:lvl3pPr lvl="2" algn="r" rtl="0">
              <a:buNone/>
              <a:defRPr sz="1300">
                <a:solidFill>
                  <a:srgbClr val="666666"/>
                </a:solidFill>
                <a:latin typeface="Roboto Slab Light"/>
                <a:ea typeface="Roboto Slab Light"/>
                <a:cs typeface="Roboto Slab Light"/>
                <a:sym typeface="Roboto Slab Light"/>
              </a:defRPr>
            </a:lvl3pPr>
            <a:lvl4pPr lvl="3" algn="r" rtl="0">
              <a:buNone/>
              <a:defRPr sz="1300">
                <a:solidFill>
                  <a:srgbClr val="666666"/>
                </a:solidFill>
                <a:latin typeface="Roboto Slab Light"/>
                <a:ea typeface="Roboto Slab Light"/>
                <a:cs typeface="Roboto Slab Light"/>
                <a:sym typeface="Roboto Slab Light"/>
              </a:defRPr>
            </a:lvl4pPr>
            <a:lvl5pPr lvl="4" algn="r" rtl="0">
              <a:buNone/>
              <a:defRPr sz="1300">
                <a:solidFill>
                  <a:srgbClr val="666666"/>
                </a:solidFill>
                <a:latin typeface="Roboto Slab Light"/>
                <a:ea typeface="Roboto Slab Light"/>
                <a:cs typeface="Roboto Slab Light"/>
                <a:sym typeface="Roboto Slab Light"/>
              </a:defRPr>
            </a:lvl5pPr>
            <a:lvl6pPr lvl="5" algn="r" rtl="0">
              <a:buNone/>
              <a:defRPr sz="1300">
                <a:solidFill>
                  <a:srgbClr val="666666"/>
                </a:solidFill>
                <a:latin typeface="Roboto Slab Light"/>
                <a:ea typeface="Roboto Slab Light"/>
                <a:cs typeface="Roboto Slab Light"/>
                <a:sym typeface="Roboto Slab Light"/>
              </a:defRPr>
            </a:lvl6pPr>
            <a:lvl7pPr lvl="6" algn="r" rtl="0">
              <a:buNone/>
              <a:defRPr sz="1300">
                <a:solidFill>
                  <a:srgbClr val="666666"/>
                </a:solidFill>
                <a:latin typeface="Roboto Slab Light"/>
                <a:ea typeface="Roboto Slab Light"/>
                <a:cs typeface="Roboto Slab Light"/>
                <a:sym typeface="Roboto Slab Light"/>
              </a:defRPr>
            </a:lvl7pPr>
            <a:lvl8pPr lvl="7" algn="r" rtl="0">
              <a:buNone/>
              <a:defRPr sz="1300">
                <a:solidFill>
                  <a:srgbClr val="666666"/>
                </a:solidFill>
                <a:latin typeface="Roboto Slab Light"/>
                <a:ea typeface="Roboto Slab Light"/>
                <a:cs typeface="Roboto Slab Light"/>
                <a:sym typeface="Roboto Slab Light"/>
              </a:defRPr>
            </a:lvl8pPr>
            <a:lvl9pPr lvl="8" algn="r" rtl="0">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s"/>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60" r:id="rId8"/>
    <p:sldLayoutId id="2147483661" r:id="rId9"/>
    <p:sldLayoutId id="2147483662" r:id="rId10"/>
    <p:sldLayoutId id="2147483665" r:id="rId11"/>
    <p:sldLayoutId id="2147483667" r:id="rId12"/>
    <p:sldLayoutId id="2147483670" r:id="rId13"/>
    <p:sldLayoutId id="2147483697"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4.jpg"/><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4" name="Google Shape;394;p52"/>
          <p:cNvSpPr txBox="1">
            <a:spLocks noGrp="1"/>
          </p:cNvSpPr>
          <p:nvPr>
            <p:ph type="ctrTitle"/>
          </p:nvPr>
        </p:nvSpPr>
        <p:spPr>
          <a:xfrm>
            <a:off x="2551249" y="1430911"/>
            <a:ext cx="6592751" cy="2157389"/>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4000" dirty="0">
                <a:solidFill>
                  <a:srgbClr val="FFFFFF"/>
                </a:solidFill>
              </a:rPr>
              <a:t>Capstone Project</a:t>
            </a:r>
            <a:endParaRPr sz="4000" dirty="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1"/>
          <p:cNvSpPr txBox="1">
            <a:spLocks noGrp="1"/>
          </p:cNvSpPr>
          <p:nvPr>
            <p:ph type="ctrTitle"/>
          </p:nvPr>
        </p:nvSpPr>
        <p:spPr>
          <a:xfrm flipH="1">
            <a:off x="2627825" y="2540550"/>
            <a:ext cx="31662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Results</a:t>
            </a:r>
            <a:endParaRPr dirty="0"/>
          </a:p>
        </p:txBody>
      </p:sp>
      <p:sp>
        <p:nvSpPr>
          <p:cNvPr id="514" name="Google Shape;514;p61"/>
          <p:cNvSpPr txBox="1">
            <a:spLocks noGrp="1"/>
          </p:cNvSpPr>
          <p:nvPr>
            <p:ph type="title" idx="2"/>
          </p:nvPr>
        </p:nvSpPr>
        <p:spPr>
          <a:xfrm flipH="1">
            <a:off x="6075775" y="23590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04</a:t>
            </a:r>
            <a:endParaRPr dirty="0"/>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grpSp>
        <p:nvGrpSpPr>
          <p:cNvPr id="659" name="Google Shape;659;p67"/>
          <p:cNvGrpSpPr/>
          <p:nvPr/>
        </p:nvGrpSpPr>
        <p:grpSpPr>
          <a:xfrm>
            <a:off x="1956831" y="1388688"/>
            <a:ext cx="5450954" cy="1834968"/>
            <a:chOff x="1959075" y="1405588"/>
            <a:chExt cx="5450954" cy="1834968"/>
          </a:xfrm>
        </p:grpSpPr>
        <p:sp>
          <p:nvSpPr>
            <p:cNvPr id="660" name="Google Shape;660;p67"/>
            <p:cNvSpPr/>
            <p:nvPr/>
          </p:nvSpPr>
          <p:spPr>
            <a:xfrm>
              <a:off x="4431833" y="1405588"/>
              <a:ext cx="505500" cy="505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dirty="0"/>
                <a:t>  </a:t>
              </a:r>
              <a:r>
                <a:rPr lang="en-US" sz="1600" b="1" dirty="0"/>
                <a:t>2</a:t>
              </a:r>
              <a:endParaRPr sz="1600" b="1" dirty="0"/>
            </a:p>
          </p:txBody>
        </p:sp>
        <p:sp>
          <p:nvSpPr>
            <p:cNvPr id="661" name="Google Shape;661;p67"/>
            <p:cNvSpPr/>
            <p:nvPr/>
          </p:nvSpPr>
          <p:spPr>
            <a:xfrm>
              <a:off x="6904529" y="1405588"/>
              <a:ext cx="505500" cy="505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1600" b="1" dirty="0"/>
                <a:t>3</a:t>
              </a:r>
              <a:endParaRPr sz="1600" b="1" dirty="0"/>
            </a:p>
          </p:txBody>
        </p:sp>
        <p:sp>
          <p:nvSpPr>
            <p:cNvPr id="665" name="Google Shape;665;p67"/>
            <p:cNvSpPr/>
            <p:nvPr/>
          </p:nvSpPr>
          <p:spPr>
            <a:xfrm>
              <a:off x="1959075" y="1405588"/>
              <a:ext cx="505500" cy="505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1600" b="1" dirty="0"/>
                <a:t>1</a:t>
              </a:r>
              <a:endParaRPr sz="1600" b="1" dirty="0"/>
            </a:p>
          </p:txBody>
        </p:sp>
        <p:grpSp>
          <p:nvGrpSpPr>
            <p:cNvPr id="675" name="Google Shape;675;p67"/>
            <p:cNvGrpSpPr/>
            <p:nvPr/>
          </p:nvGrpSpPr>
          <p:grpSpPr>
            <a:xfrm>
              <a:off x="4613066" y="3139313"/>
              <a:ext cx="142167" cy="101243"/>
              <a:chOff x="-59015625" y="1993850"/>
              <a:chExt cx="144950" cy="103225"/>
            </a:xfrm>
          </p:grpSpPr>
          <p:sp>
            <p:nvSpPr>
              <p:cNvPr id="676" name="Google Shape;676;p67"/>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763"/>
                  </a:solidFill>
                </a:endParaRPr>
              </a:p>
            </p:txBody>
          </p:sp>
          <p:sp>
            <p:nvSpPr>
              <p:cNvPr id="678" name="Google Shape;678;p67"/>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763"/>
                  </a:solidFill>
                </a:endParaRPr>
              </a:p>
            </p:txBody>
          </p:sp>
          <p:sp>
            <p:nvSpPr>
              <p:cNvPr id="684" name="Google Shape;684;p67"/>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73763"/>
                  </a:solidFill>
                </a:endParaRPr>
              </a:p>
            </p:txBody>
          </p:sp>
        </p:grpSp>
      </p:grpSp>
      <p:sp>
        <p:nvSpPr>
          <p:cNvPr id="686" name="Google Shape;686;p67"/>
          <p:cNvSpPr txBox="1">
            <a:spLocks noGrp="1"/>
          </p:cNvSpPr>
          <p:nvPr>
            <p:ph type="ctrTitle"/>
          </p:nvPr>
        </p:nvSpPr>
        <p:spPr>
          <a:xfrm>
            <a:off x="1964851" y="269812"/>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RESULTS</a:t>
            </a:r>
            <a:endParaRPr dirty="0">
              <a:solidFill>
                <a:srgbClr val="073763"/>
              </a:solidFill>
            </a:endParaRPr>
          </a:p>
        </p:txBody>
      </p:sp>
      <p:sp>
        <p:nvSpPr>
          <p:cNvPr id="688" name="Google Shape;688;p67"/>
          <p:cNvSpPr txBox="1">
            <a:spLocks noGrp="1"/>
          </p:cNvSpPr>
          <p:nvPr>
            <p:ph type="ctrTitle" idx="2"/>
          </p:nvPr>
        </p:nvSpPr>
        <p:spPr>
          <a:xfrm>
            <a:off x="1010676" y="2290436"/>
            <a:ext cx="2429400" cy="577800"/>
          </a:xfrm>
          <a:prstGeom prst="rect">
            <a:avLst/>
          </a:prstGeom>
          <a:ln>
            <a:noFill/>
          </a:ln>
        </p:spPr>
        <p:txBody>
          <a:bodyPr spcFirstLastPara="1" wrap="square" lIns="91425" tIns="91425" rIns="91425" bIns="91425" anchor="b" anchorCtr="0">
            <a:noAutofit/>
          </a:bodyPr>
          <a:lstStyle/>
          <a:p>
            <a:r>
              <a:rPr lang="en-US" dirty="0"/>
              <a:t>Venues analyzed for various neighborhood</a:t>
            </a:r>
            <a:br>
              <a:rPr lang="en-US" dirty="0"/>
            </a:br>
            <a:endParaRPr dirty="0">
              <a:solidFill>
                <a:srgbClr val="073763"/>
              </a:solidFill>
            </a:endParaRPr>
          </a:p>
        </p:txBody>
      </p:sp>
      <p:sp>
        <p:nvSpPr>
          <p:cNvPr id="690" name="Google Shape;690;p67"/>
          <p:cNvSpPr txBox="1">
            <a:spLocks noGrp="1"/>
          </p:cNvSpPr>
          <p:nvPr>
            <p:ph type="ctrTitle" idx="9"/>
          </p:nvPr>
        </p:nvSpPr>
        <p:spPr>
          <a:xfrm>
            <a:off x="3502231" y="3899154"/>
            <a:ext cx="2429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73763"/>
                </a:solidFill>
              </a:rPr>
              <a:t>Toronto Neighborhood data ia analysed and useful insights are identif</a:t>
            </a:r>
            <a:r>
              <a:rPr lang="en-US" dirty="0" err="1">
                <a:solidFill>
                  <a:srgbClr val="073763"/>
                </a:solidFill>
              </a:rPr>
              <a:t>ied</a:t>
            </a:r>
            <a:endParaRPr dirty="0">
              <a:solidFill>
                <a:srgbClr val="073763"/>
              </a:solidFill>
            </a:endParaRPr>
          </a:p>
        </p:txBody>
      </p:sp>
      <p:sp>
        <p:nvSpPr>
          <p:cNvPr id="692" name="Google Shape;692;p67"/>
          <p:cNvSpPr txBox="1">
            <a:spLocks noGrp="1"/>
          </p:cNvSpPr>
          <p:nvPr>
            <p:ph type="ctrTitle" idx="5"/>
          </p:nvPr>
        </p:nvSpPr>
        <p:spPr>
          <a:xfrm>
            <a:off x="5942562" y="2292530"/>
            <a:ext cx="2429400" cy="577800"/>
          </a:xfrm>
          <a:prstGeom prst="rect">
            <a:avLst/>
          </a:prstGeom>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073763"/>
                </a:solidFill>
              </a:rPr>
              <a:t>Venues per clusters is also analyzed with fruitful insights </a:t>
            </a:r>
            <a:endParaRPr dirty="0">
              <a:solidFill>
                <a:srgbClr val="073763"/>
              </a:solidFill>
            </a:endParaRPr>
          </a:p>
        </p:txBody>
      </p:sp>
      <p:sp>
        <p:nvSpPr>
          <p:cNvPr id="695" name="Google Shape;695;p67"/>
          <p:cNvSpPr txBox="1">
            <a:spLocks noGrp="1"/>
          </p:cNvSpPr>
          <p:nvPr>
            <p:ph type="ctrTitle" idx="3"/>
          </p:nvPr>
        </p:nvSpPr>
        <p:spPr>
          <a:xfrm>
            <a:off x="3469863" y="2292505"/>
            <a:ext cx="24294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73763"/>
                </a:solidFill>
              </a:rPr>
              <a:t>Most visited venues are identified </a:t>
            </a:r>
            <a:r>
              <a:rPr lang="en-US" dirty="0">
                <a:solidFill>
                  <a:srgbClr val="073763"/>
                </a:solidFill>
              </a:rPr>
              <a:t>for each neighborhood is identified</a:t>
            </a:r>
            <a:endParaRPr dirty="0">
              <a:solidFill>
                <a:srgbClr val="073763"/>
              </a:solidFill>
            </a:endParaRPr>
          </a:p>
        </p:txBody>
      </p:sp>
      <p:sp>
        <p:nvSpPr>
          <p:cNvPr id="69" name="Google Shape;661;p67">
            <a:extLst>
              <a:ext uri="{FF2B5EF4-FFF2-40B4-BE49-F238E27FC236}">
                <a16:creationId xmlns:a16="http://schemas.microsoft.com/office/drawing/2014/main" id="{1A80B316-6ADE-46F1-98BD-3D6C207EBF11}"/>
              </a:ext>
            </a:extLst>
          </p:cNvPr>
          <p:cNvSpPr/>
          <p:nvPr/>
        </p:nvSpPr>
        <p:spPr>
          <a:xfrm>
            <a:off x="4429558" y="2950333"/>
            <a:ext cx="505500" cy="5055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  </a:t>
            </a:r>
            <a:r>
              <a:rPr lang="en-US" sz="1600" b="1" dirty="0"/>
              <a:t>4</a:t>
            </a:r>
            <a:endParaRPr sz="1600" b="1"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5"/>
          <p:cNvSpPr txBox="1">
            <a:spLocks noGrp="1"/>
          </p:cNvSpPr>
          <p:nvPr>
            <p:ph type="ctrTitle"/>
          </p:nvPr>
        </p:nvSpPr>
        <p:spPr>
          <a:xfrm>
            <a:off x="1964851" y="-245286"/>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Some insights from the results</a:t>
            </a:r>
            <a:endParaRPr dirty="0"/>
          </a:p>
        </p:txBody>
      </p:sp>
      <p:cxnSp>
        <p:nvCxnSpPr>
          <p:cNvPr id="8" name="Straight Connector 7">
            <a:extLst>
              <a:ext uri="{FF2B5EF4-FFF2-40B4-BE49-F238E27FC236}">
                <a16:creationId xmlns:a16="http://schemas.microsoft.com/office/drawing/2014/main" id="{DB1847DA-E5B3-46E2-AAF8-5CB7C5D32B05}"/>
              </a:ext>
            </a:extLst>
          </p:cNvPr>
          <p:cNvCxnSpPr/>
          <p:nvPr/>
        </p:nvCxnSpPr>
        <p:spPr>
          <a:xfrm>
            <a:off x="6722879" y="411555"/>
            <a:ext cx="0" cy="45862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51837152-B61A-427B-AA97-C4DFF482448E}"/>
              </a:ext>
            </a:extLst>
          </p:cNvPr>
          <p:cNvCxnSpPr/>
          <p:nvPr/>
        </p:nvCxnSpPr>
        <p:spPr>
          <a:xfrm>
            <a:off x="161924" y="2786062"/>
            <a:ext cx="8519478" cy="0"/>
          </a:xfrm>
          <a:prstGeom prst="line">
            <a:avLst/>
          </a:prstGeom>
        </p:spPr>
        <p:style>
          <a:lnRef idx="3">
            <a:schemeClr val="accent1"/>
          </a:lnRef>
          <a:fillRef idx="0">
            <a:schemeClr val="accent1"/>
          </a:fillRef>
          <a:effectRef idx="2">
            <a:schemeClr val="accent1"/>
          </a:effectRef>
          <a:fontRef idx="minor">
            <a:schemeClr val="tx1"/>
          </a:fontRef>
        </p:style>
      </p:cxnSp>
      <p:pic>
        <p:nvPicPr>
          <p:cNvPr id="14" name="Picture 13">
            <a:extLst>
              <a:ext uri="{FF2B5EF4-FFF2-40B4-BE49-F238E27FC236}">
                <a16:creationId xmlns:a16="http://schemas.microsoft.com/office/drawing/2014/main" id="{B67F244B-473A-45E3-86C1-3A8537B41E2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52998" y="590720"/>
            <a:ext cx="5934075" cy="2050822"/>
          </a:xfrm>
          <a:prstGeom prst="rect">
            <a:avLst/>
          </a:prstGeom>
          <a:noFill/>
          <a:ln>
            <a:noFill/>
          </a:ln>
        </p:spPr>
      </p:pic>
      <p:pic>
        <p:nvPicPr>
          <p:cNvPr id="15" name="Picture 14">
            <a:extLst>
              <a:ext uri="{FF2B5EF4-FFF2-40B4-BE49-F238E27FC236}">
                <a16:creationId xmlns:a16="http://schemas.microsoft.com/office/drawing/2014/main" id="{49794D7B-5860-4802-BACF-908F34A936B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19087" y="2866702"/>
            <a:ext cx="3019425" cy="2200275"/>
          </a:xfrm>
          <a:prstGeom prst="rect">
            <a:avLst/>
          </a:prstGeom>
          <a:noFill/>
          <a:ln>
            <a:noFill/>
          </a:ln>
        </p:spPr>
      </p:pic>
      <p:sp>
        <p:nvSpPr>
          <p:cNvPr id="2" name="TextBox 1">
            <a:extLst>
              <a:ext uri="{FF2B5EF4-FFF2-40B4-BE49-F238E27FC236}">
                <a16:creationId xmlns:a16="http://schemas.microsoft.com/office/drawing/2014/main" id="{E98C2E2E-22B8-450D-983E-08F2702F0A5E}"/>
              </a:ext>
            </a:extLst>
          </p:cNvPr>
          <p:cNvSpPr txBox="1"/>
          <p:nvPr/>
        </p:nvSpPr>
        <p:spPr>
          <a:xfrm>
            <a:off x="6722878" y="590720"/>
            <a:ext cx="1958517" cy="1815882"/>
          </a:xfrm>
          <a:prstGeom prst="rect">
            <a:avLst/>
          </a:prstGeom>
          <a:noFill/>
        </p:spPr>
        <p:txBody>
          <a:bodyPr wrap="square" rtlCol="0">
            <a:spAutoFit/>
          </a:bodyPr>
          <a:lstStyle/>
          <a:p>
            <a:r>
              <a:rPr lang="en-US" sz="1200" dirty="0"/>
              <a:t>The neighborhood around CN tower or Railway Lands has Airport service and Airport lounge more frequently available. However, the rental car locations or boats or ferry are frequency is </a:t>
            </a:r>
            <a:r>
              <a:rPr lang="en-US" dirty="0"/>
              <a:t>lesser. </a:t>
            </a:r>
          </a:p>
          <a:p>
            <a:endParaRPr lang="en-US" dirty="0"/>
          </a:p>
        </p:txBody>
      </p:sp>
      <p:sp>
        <p:nvSpPr>
          <p:cNvPr id="3" name="TextBox 2">
            <a:extLst>
              <a:ext uri="{FF2B5EF4-FFF2-40B4-BE49-F238E27FC236}">
                <a16:creationId xmlns:a16="http://schemas.microsoft.com/office/drawing/2014/main" id="{8D099849-66B0-4C05-85F3-58D4FB072A3C}"/>
              </a:ext>
            </a:extLst>
          </p:cNvPr>
          <p:cNvSpPr txBox="1"/>
          <p:nvPr/>
        </p:nvSpPr>
        <p:spPr>
          <a:xfrm>
            <a:off x="6722878" y="2866702"/>
            <a:ext cx="1819340" cy="1569660"/>
          </a:xfrm>
          <a:prstGeom prst="rect">
            <a:avLst/>
          </a:prstGeom>
          <a:noFill/>
        </p:spPr>
        <p:txBody>
          <a:bodyPr wrap="square" rtlCol="0">
            <a:spAutoFit/>
          </a:bodyPr>
          <a:lstStyle/>
          <a:p>
            <a:r>
              <a:rPr lang="en-US" sz="1200" dirty="0"/>
              <a:t>The Central Bay street neighborhood has more coffee shops that would attract the office goers and the students. However, the Japanese restaurants are very less in that area. </a:t>
            </a:r>
          </a:p>
        </p:txBody>
      </p:sp>
    </p:spTree>
    <p:extLst>
      <p:ext uri="{BB962C8B-B14F-4D97-AF65-F5344CB8AC3E}">
        <p14:creationId xmlns:p14="http://schemas.microsoft.com/office/powerpoint/2010/main" val="22508224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3"/>
        <p:cNvGrpSpPr/>
        <p:nvPr/>
      </p:nvGrpSpPr>
      <p:grpSpPr>
        <a:xfrm>
          <a:off x="0" y="0"/>
          <a:ext cx="0" cy="0"/>
          <a:chOff x="0" y="0"/>
          <a:chExt cx="0" cy="0"/>
        </a:xfrm>
      </p:grpSpPr>
      <p:sp>
        <p:nvSpPr>
          <p:cNvPr id="964" name="Google Shape;964;p76"/>
          <p:cNvSpPr txBox="1">
            <a:spLocks noGrp="1"/>
          </p:cNvSpPr>
          <p:nvPr>
            <p:ph type="ctrTitle"/>
          </p:nvPr>
        </p:nvSpPr>
        <p:spPr>
          <a:xfrm flipH="1">
            <a:off x="1970725" y="2047850"/>
            <a:ext cx="24492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D</a:t>
            </a:r>
            <a:r>
              <a:rPr lang="en-US" dirty="0" err="1"/>
              <a:t>iscussion</a:t>
            </a:r>
            <a:endParaRPr dirty="0"/>
          </a:p>
        </p:txBody>
      </p:sp>
      <p:sp>
        <p:nvSpPr>
          <p:cNvPr id="965" name="Google Shape;965;p76"/>
          <p:cNvSpPr txBox="1">
            <a:spLocks noGrp="1"/>
          </p:cNvSpPr>
          <p:nvPr>
            <p:ph type="title" idx="2"/>
          </p:nvPr>
        </p:nvSpPr>
        <p:spPr>
          <a:xfrm flipH="1">
            <a:off x="4701675" y="18663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05</a:t>
            </a:r>
            <a:endParaRPr dirty="0"/>
          </a:p>
        </p:txBody>
      </p:sp>
    </p:spTree>
    <p:extLst>
      <p:ext uri="{BB962C8B-B14F-4D97-AF65-F5344CB8AC3E}">
        <p14:creationId xmlns:p14="http://schemas.microsoft.com/office/powerpoint/2010/main" val="39691768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4"/>
          <p:cNvSpPr txBox="1">
            <a:spLocks noGrp="1"/>
          </p:cNvSpPr>
          <p:nvPr>
            <p:ph type="ctrTitle"/>
          </p:nvPr>
        </p:nvSpPr>
        <p:spPr>
          <a:xfrm>
            <a:off x="1964851" y="195163"/>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Discussion</a:t>
            </a:r>
            <a:endParaRPr dirty="0"/>
          </a:p>
        </p:txBody>
      </p:sp>
      <p:sp>
        <p:nvSpPr>
          <p:cNvPr id="2" name="Rectangle 1">
            <a:extLst>
              <a:ext uri="{FF2B5EF4-FFF2-40B4-BE49-F238E27FC236}">
                <a16:creationId xmlns:a16="http://schemas.microsoft.com/office/drawing/2014/main" id="{93BEFDB2-3085-4686-A8E6-A8FB3D1CAACE}"/>
              </a:ext>
            </a:extLst>
          </p:cNvPr>
          <p:cNvSpPr/>
          <p:nvPr/>
        </p:nvSpPr>
        <p:spPr>
          <a:xfrm>
            <a:off x="288758" y="1141363"/>
            <a:ext cx="8157410" cy="3258649"/>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Ø"/>
            </a:pPr>
            <a:r>
              <a:rPr lang="en-US" dirty="0"/>
              <a:t>Based on the analysis, we can identify the number of venues based on the categories for each neighborhood. </a:t>
            </a:r>
          </a:p>
          <a:p>
            <a:pPr marL="285750" indent="-285750">
              <a:lnSpc>
                <a:spcPct val="107000"/>
              </a:lnSpc>
              <a:spcAft>
                <a:spcPts val="800"/>
              </a:spcAft>
              <a:buFont typeface="Wingdings" panose="05000000000000000000" pitchFamily="2" charset="2"/>
              <a:buChar char="Ø"/>
            </a:pPr>
            <a:r>
              <a:rPr lang="en-US" dirty="0"/>
              <a:t>This demonstrates the venues and the resources that each neighborhood has to offer for the residents. </a:t>
            </a:r>
          </a:p>
          <a:p>
            <a:pPr marL="285750" indent="-285750">
              <a:lnSpc>
                <a:spcPct val="107000"/>
              </a:lnSpc>
              <a:spcAft>
                <a:spcPts val="800"/>
              </a:spcAft>
              <a:buFont typeface="Wingdings" panose="05000000000000000000" pitchFamily="2" charset="2"/>
              <a:buChar char="Ø"/>
            </a:pPr>
            <a:r>
              <a:rPr lang="en-US" dirty="0"/>
              <a:t>Based on these details, people (the intended audience for this study), who have decided to migrate to Toronto, Canada can go through the analysis data and then make an informed decision while selecting a neighborhood for settling down.</a:t>
            </a:r>
          </a:p>
          <a:p>
            <a:pPr marL="285750" indent="-285750">
              <a:lnSpc>
                <a:spcPct val="107000"/>
              </a:lnSpc>
              <a:spcAft>
                <a:spcPts val="800"/>
              </a:spcAft>
              <a:buFont typeface="Wingdings" panose="05000000000000000000" pitchFamily="2" charset="2"/>
              <a:buChar char="Ø"/>
            </a:pPr>
            <a:r>
              <a:rPr lang="en-US" dirty="0"/>
              <a:t>For example, for Alderwood/Long branch, the Pizza Place is the most visited venue. Similarly, for Bayview village, the Japanese restaurant is the most visited place. For Bathurst Manor, the Coffee shop is the most visited place followed by Banks. Hence, there is a higher probability of having banking services available. </a:t>
            </a:r>
          </a:p>
          <a:p>
            <a:pPr marL="285750" indent="-285750">
              <a:lnSpc>
                <a:spcPct val="107000"/>
              </a:lnSpc>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1740996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6"/>
        <p:cNvGrpSpPr/>
        <p:nvPr/>
      </p:nvGrpSpPr>
      <p:grpSpPr>
        <a:xfrm>
          <a:off x="0" y="0"/>
          <a:ext cx="0" cy="0"/>
          <a:chOff x="0" y="0"/>
          <a:chExt cx="0" cy="0"/>
        </a:xfrm>
      </p:grpSpPr>
      <p:sp>
        <p:nvSpPr>
          <p:cNvPr id="997" name="Google Shape;997;p78"/>
          <p:cNvSpPr txBox="1">
            <a:spLocks noGrp="1"/>
          </p:cNvSpPr>
          <p:nvPr>
            <p:ph type="ctrTitle"/>
          </p:nvPr>
        </p:nvSpPr>
        <p:spPr>
          <a:xfrm flipH="1">
            <a:off x="3165425" y="2540550"/>
            <a:ext cx="2628600"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Conclusion</a:t>
            </a:r>
            <a:endParaRPr dirty="0"/>
          </a:p>
        </p:txBody>
      </p:sp>
      <p:sp>
        <p:nvSpPr>
          <p:cNvPr id="998" name="Google Shape;998;p78"/>
          <p:cNvSpPr txBox="1">
            <a:spLocks noGrp="1"/>
          </p:cNvSpPr>
          <p:nvPr>
            <p:ph type="title" idx="2"/>
          </p:nvPr>
        </p:nvSpPr>
        <p:spPr>
          <a:xfrm flipH="1">
            <a:off x="6075775" y="2359022"/>
            <a:ext cx="2628600" cy="227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06</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8"/>
          <p:cNvSpPr txBox="1">
            <a:spLocks noGrp="1"/>
          </p:cNvSpPr>
          <p:nvPr>
            <p:ph type="ctrTitle"/>
          </p:nvPr>
        </p:nvSpPr>
        <p:spPr>
          <a:xfrm>
            <a:off x="1964851" y="284100"/>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073763"/>
                </a:solidFill>
              </a:rPr>
              <a:t>Con</a:t>
            </a:r>
            <a:r>
              <a:rPr lang="en-US" dirty="0">
                <a:solidFill>
                  <a:srgbClr val="073763"/>
                </a:solidFill>
              </a:rPr>
              <a:t>clusion</a:t>
            </a:r>
            <a:endParaRPr dirty="0">
              <a:solidFill>
                <a:srgbClr val="073763"/>
              </a:solidFill>
            </a:endParaRPr>
          </a:p>
        </p:txBody>
      </p:sp>
      <p:grpSp>
        <p:nvGrpSpPr>
          <p:cNvPr id="704" name="Google Shape;704;p68"/>
          <p:cNvGrpSpPr/>
          <p:nvPr/>
        </p:nvGrpSpPr>
        <p:grpSpPr>
          <a:xfrm>
            <a:off x="947929" y="1629347"/>
            <a:ext cx="1628006" cy="1449444"/>
            <a:chOff x="1551829" y="1930947"/>
            <a:chExt cx="1628006" cy="1449444"/>
          </a:xfrm>
        </p:grpSpPr>
        <p:grpSp>
          <p:nvGrpSpPr>
            <p:cNvPr id="705" name="Google Shape;705;p68"/>
            <p:cNvGrpSpPr/>
            <p:nvPr/>
          </p:nvGrpSpPr>
          <p:grpSpPr>
            <a:xfrm>
              <a:off x="1551829" y="2933408"/>
              <a:ext cx="1628006" cy="446983"/>
              <a:chOff x="4260510" y="2286814"/>
              <a:chExt cx="628501" cy="172560"/>
            </a:xfrm>
          </p:grpSpPr>
          <p:sp>
            <p:nvSpPr>
              <p:cNvPr id="706" name="Google Shape;706;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07" name="Google Shape;707;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68"/>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73763"/>
              </a:solidFill>
              <a:ln>
                <a:noFill/>
              </a:ln>
            </p:spPr>
            <p:txBody>
              <a:bodyPr/>
              <a:lstStyle/>
              <a:p>
                <a:endParaRPr lang="en-US" dirty="0"/>
              </a:p>
            </p:txBody>
          </p:sp>
        </p:grpSp>
        <p:cxnSp>
          <p:nvCxnSpPr>
            <p:cNvPr id="709" name="Google Shape;709;p68"/>
            <p:cNvCxnSpPr/>
            <p:nvPr/>
          </p:nvCxnSpPr>
          <p:spPr>
            <a:xfrm rot="10800000">
              <a:off x="2336275" y="1930947"/>
              <a:ext cx="0" cy="1015200"/>
            </a:xfrm>
            <a:prstGeom prst="straightConnector1">
              <a:avLst/>
            </a:prstGeom>
            <a:noFill/>
            <a:ln w="19050" cap="flat" cmpd="sng">
              <a:solidFill>
                <a:srgbClr val="073763"/>
              </a:solidFill>
              <a:prstDash val="solid"/>
              <a:round/>
              <a:headEnd type="none" w="med" len="med"/>
              <a:tailEnd type="diamond" w="med" len="med"/>
            </a:ln>
          </p:spPr>
        </p:cxnSp>
      </p:grpSp>
      <p:grpSp>
        <p:nvGrpSpPr>
          <p:cNvPr id="710" name="Google Shape;710;p68"/>
          <p:cNvGrpSpPr/>
          <p:nvPr/>
        </p:nvGrpSpPr>
        <p:grpSpPr>
          <a:xfrm>
            <a:off x="3905451" y="2175347"/>
            <a:ext cx="1628006" cy="903444"/>
            <a:chOff x="4509351" y="2476947"/>
            <a:chExt cx="1628006" cy="903444"/>
          </a:xfrm>
        </p:grpSpPr>
        <p:grpSp>
          <p:nvGrpSpPr>
            <p:cNvPr id="711" name="Google Shape;711;p68"/>
            <p:cNvGrpSpPr/>
            <p:nvPr/>
          </p:nvGrpSpPr>
          <p:grpSpPr>
            <a:xfrm>
              <a:off x="4509351" y="2933408"/>
              <a:ext cx="1628006" cy="446983"/>
              <a:chOff x="4260510" y="2286814"/>
              <a:chExt cx="628501" cy="172560"/>
            </a:xfrm>
          </p:grpSpPr>
          <p:sp>
            <p:nvSpPr>
              <p:cNvPr id="712" name="Google Shape;712;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13" name="Google Shape;713;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4" name="Google Shape;714;p68"/>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3D85C6"/>
              </a:solidFill>
              <a:ln>
                <a:noFill/>
              </a:ln>
            </p:spPr>
          </p:sp>
        </p:grpSp>
        <p:cxnSp>
          <p:nvCxnSpPr>
            <p:cNvPr id="715" name="Google Shape;715;p68"/>
            <p:cNvCxnSpPr/>
            <p:nvPr/>
          </p:nvCxnSpPr>
          <p:spPr>
            <a:xfrm rot="10800000">
              <a:off x="5287275" y="2476947"/>
              <a:ext cx="0" cy="469200"/>
            </a:xfrm>
            <a:prstGeom prst="straightConnector1">
              <a:avLst/>
            </a:prstGeom>
            <a:noFill/>
            <a:ln w="19050" cap="flat" cmpd="sng">
              <a:solidFill>
                <a:srgbClr val="3D85C6"/>
              </a:solidFill>
              <a:prstDash val="solid"/>
              <a:round/>
              <a:headEnd type="none" w="med" len="med"/>
              <a:tailEnd type="diamond" w="med" len="med"/>
            </a:ln>
          </p:spPr>
        </p:cxnSp>
      </p:grpSp>
      <p:grpSp>
        <p:nvGrpSpPr>
          <p:cNvPr id="716" name="Google Shape;716;p68"/>
          <p:cNvGrpSpPr/>
          <p:nvPr/>
        </p:nvGrpSpPr>
        <p:grpSpPr>
          <a:xfrm>
            <a:off x="2426679" y="2631808"/>
            <a:ext cx="1628006" cy="1425414"/>
            <a:chOff x="3030579" y="2933408"/>
            <a:chExt cx="1628006" cy="1425414"/>
          </a:xfrm>
        </p:grpSpPr>
        <p:grpSp>
          <p:nvGrpSpPr>
            <p:cNvPr id="717" name="Google Shape;717;p68"/>
            <p:cNvGrpSpPr/>
            <p:nvPr/>
          </p:nvGrpSpPr>
          <p:grpSpPr>
            <a:xfrm>
              <a:off x="3030579" y="2933408"/>
              <a:ext cx="1628006" cy="446983"/>
              <a:chOff x="4260510" y="2286814"/>
              <a:chExt cx="628501" cy="172560"/>
            </a:xfrm>
          </p:grpSpPr>
          <p:sp>
            <p:nvSpPr>
              <p:cNvPr id="718" name="Google Shape;718;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19" name="Google Shape;719;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0B53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0" name="Google Shape;720;p68"/>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B5394"/>
              </a:solidFill>
              <a:ln>
                <a:noFill/>
              </a:ln>
            </p:spPr>
            <p:txBody>
              <a:bodyPr/>
              <a:lstStyle/>
              <a:p>
                <a:endParaRPr lang="en-US" dirty="0"/>
              </a:p>
            </p:txBody>
          </p:sp>
        </p:grpSp>
        <p:cxnSp>
          <p:nvCxnSpPr>
            <p:cNvPr id="721" name="Google Shape;721;p68"/>
            <p:cNvCxnSpPr/>
            <p:nvPr/>
          </p:nvCxnSpPr>
          <p:spPr>
            <a:xfrm rot="10800000">
              <a:off x="3830675" y="3343622"/>
              <a:ext cx="0" cy="1015200"/>
            </a:xfrm>
            <a:prstGeom prst="straightConnector1">
              <a:avLst/>
            </a:prstGeom>
            <a:noFill/>
            <a:ln w="19050" cap="flat" cmpd="sng">
              <a:solidFill>
                <a:srgbClr val="0B5394"/>
              </a:solidFill>
              <a:prstDash val="solid"/>
              <a:round/>
              <a:headEnd type="diamond" w="med" len="med"/>
              <a:tailEnd type="none" w="med" len="med"/>
            </a:ln>
          </p:spPr>
        </p:cxnSp>
      </p:grpSp>
      <p:grpSp>
        <p:nvGrpSpPr>
          <p:cNvPr id="722" name="Google Shape;722;p68"/>
          <p:cNvGrpSpPr/>
          <p:nvPr/>
        </p:nvGrpSpPr>
        <p:grpSpPr>
          <a:xfrm>
            <a:off x="5360263" y="2631808"/>
            <a:ext cx="1628006" cy="1425414"/>
            <a:chOff x="5964163" y="2933408"/>
            <a:chExt cx="1628006" cy="1425414"/>
          </a:xfrm>
        </p:grpSpPr>
        <p:grpSp>
          <p:nvGrpSpPr>
            <p:cNvPr id="723" name="Google Shape;723;p68"/>
            <p:cNvGrpSpPr/>
            <p:nvPr/>
          </p:nvGrpSpPr>
          <p:grpSpPr>
            <a:xfrm>
              <a:off x="5964163" y="2933408"/>
              <a:ext cx="1628006" cy="446983"/>
              <a:chOff x="4260510" y="2286814"/>
              <a:chExt cx="628501" cy="172560"/>
            </a:xfrm>
          </p:grpSpPr>
          <p:sp>
            <p:nvSpPr>
              <p:cNvPr id="724" name="Google Shape;724;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00A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25" name="Google Shape;725;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00A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p68"/>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AE9D"/>
              </a:solidFill>
              <a:ln>
                <a:noFill/>
              </a:ln>
            </p:spPr>
          </p:sp>
        </p:grpSp>
        <p:cxnSp>
          <p:nvCxnSpPr>
            <p:cNvPr id="727" name="Google Shape;727;p68"/>
            <p:cNvCxnSpPr/>
            <p:nvPr/>
          </p:nvCxnSpPr>
          <p:spPr>
            <a:xfrm rot="10800000">
              <a:off x="6781675" y="3343622"/>
              <a:ext cx="0" cy="1015200"/>
            </a:xfrm>
            <a:prstGeom prst="straightConnector1">
              <a:avLst/>
            </a:prstGeom>
            <a:noFill/>
            <a:ln w="19050" cap="flat" cmpd="sng">
              <a:solidFill>
                <a:srgbClr val="00AE9D"/>
              </a:solidFill>
              <a:prstDash val="solid"/>
              <a:round/>
              <a:headEnd type="diamond" w="med" len="med"/>
              <a:tailEnd type="none" w="med" len="med"/>
            </a:ln>
          </p:spPr>
        </p:cxnSp>
      </p:grpSp>
      <p:sp>
        <p:nvSpPr>
          <p:cNvPr id="738" name="Google Shape;738;p68"/>
          <p:cNvSpPr txBox="1"/>
          <p:nvPr/>
        </p:nvSpPr>
        <p:spPr>
          <a:xfrm>
            <a:off x="1774725" y="1082516"/>
            <a:ext cx="1851600" cy="67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rgbClr val="073763"/>
                </a:solidFill>
                <a:latin typeface="Fira Sans Extra Condensed Medium"/>
                <a:ea typeface="Roboto Slab Regular"/>
                <a:cs typeface="Roboto Slab Regular"/>
                <a:sym typeface="Fira Sans Extra Condensed Medium"/>
              </a:rPr>
              <a:t>Various aspects of Toronto neighborhood was verified and analyzed</a:t>
            </a:r>
            <a:endParaRPr sz="1000" dirty="0">
              <a:solidFill>
                <a:srgbClr val="073763"/>
              </a:solidFill>
              <a:latin typeface="Roboto Slab Regular"/>
              <a:ea typeface="Roboto Slab Regular"/>
              <a:cs typeface="Roboto Slab Regular"/>
              <a:sym typeface="Roboto Slab Regular"/>
            </a:endParaRPr>
          </a:p>
        </p:txBody>
      </p:sp>
      <p:sp>
        <p:nvSpPr>
          <p:cNvPr id="739" name="Google Shape;739;p68"/>
          <p:cNvSpPr txBox="1"/>
          <p:nvPr/>
        </p:nvSpPr>
        <p:spPr>
          <a:xfrm>
            <a:off x="1774725" y="3462725"/>
            <a:ext cx="1407000" cy="679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sz="1200" dirty="0">
                <a:solidFill>
                  <a:srgbClr val="073763"/>
                </a:solidFill>
                <a:latin typeface="Fira Sans Extra Condensed Medium"/>
                <a:ea typeface="Fira Sans Extra Condensed Medium"/>
                <a:cs typeface="Fira Sans Extra Condensed Medium"/>
                <a:sym typeface="Fira Sans Extra Condensed Medium"/>
              </a:rPr>
              <a:t>This study will be helpful for people who are planning to migrate and settle in Toronto</a:t>
            </a:r>
            <a:endParaRPr sz="1000" dirty="0">
              <a:solidFill>
                <a:srgbClr val="073763"/>
              </a:solidFill>
              <a:latin typeface="Roboto Slab Regular"/>
              <a:ea typeface="Roboto Slab Regular"/>
              <a:cs typeface="Roboto Slab Regular"/>
              <a:sym typeface="Roboto Slab Regular"/>
            </a:endParaRPr>
          </a:p>
        </p:txBody>
      </p:sp>
      <p:sp>
        <p:nvSpPr>
          <p:cNvPr id="740" name="Google Shape;740;p68"/>
          <p:cNvSpPr txBox="1"/>
          <p:nvPr/>
        </p:nvSpPr>
        <p:spPr>
          <a:xfrm>
            <a:off x="6216725" y="3462725"/>
            <a:ext cx="1521000" cy="765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sz="1200" dirty="0">
                <a:solidFill>
                  <a:srgbClr val="073763"/>
                </a:solidFill>
                <a:latin typeface="Fira Sans Extra Condensed Medium"/>
                <a:ea typeface="Roboto Slab Regular"/>
                <a:cs typeface="Roboto Slab Regular"/>
                <a:sym typeface="Fira Sans Extra Condensed Medium"/>
              </a:rPr>
              <a:t>Satisfactory answers were achieved for the questions posed before the study</a:t>
            </a:r>
            <a:endParaRPr sz="1000" dirty="0">
              <a:solidFill>
                <a:srgbClr val="073763"/>
              </a:solidFill>
              <a:latin typeface="Roboto Slab Regular"/>
              <a:ea typeface="Roboto Slab Regular"/>
              <a:cs typeface="Roboto Slab Regular"/>
              <a:sym typeface="Roboto Slab Regular"/>
            </a:endParaRPr>
          </a:p>
        </p:txBody>
      </p:sp>
      <p:grpSp>
        <p:nvGrpSpPr>
          <p:cNvPr id="741" name="Google Shape;741;p68"/>
          <p:cNvGrpSpPr/>
          <p:nvPr/>
        </p:nvGrpSpPr>
        <p:grpSpPr>
          <a:xfrm>
            <a:off x="6852301" y="1629347"/>
            <a:ext cx="1628006" cy="1449444"/>
            <a:chOff x="5964163" y="1930947"/>
            <a:chExt cx="1628006" cy="1449444"/>
          </a:xfrm>
        </p:grpSpPr>
        <p:grpSp>
          <p:nvGrpSpPr>
            <p:cNvPr id="742" name="Google Shape;742;p68"/>
            <p:cNvGrpSpPr/>
            <p:nvPr/>
          </p:nvGrpSpPr>
          <p:grpSpPr>
            <a:xfrm>
              <a:off x="5964163" y="2933408"/>
              <a:ext cx="1628006" cy="446983"/>
              <a:chOff x="4260510" y="2286814"/>
              <a:chExt cx="628501" cy="172560"/>
            </a:xfrm>
          </p:grpSpPr>
          <p:sp>
            <p:nvSpPr>
              <p:cNvPr id="743" name="Google Shape;743;p68"/>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00D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dirty="0"/>
              </a:p>
            </p:txBody>
          </p:sp>
          <p:sp>
            <p:nvSpPr>
              <p:cNvPr id="744" name="Google Shape;744;p68"/>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00D6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5" name="Google Shape;745;p68"/>
              <p:cNvSpPr/>
              <p:nvPr/>
            </p:nvSpPr>
            <p:spPr>
              <a:xfrm>
                <a:off x="4375547" y="2286814"/>
                <a:ext cx="350625" cy="172422"/>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00D6C0"/>
              </a:solidFill>
              <a:ln>
                <a:noFill/>
              </a:ln>
            </p:spPr>
          </p:sp>
        </p:grpSp>
        <p:cxnSp>
          <p:nvCxnSpPr>
            <p:cNvPr id="746" name="Google Shape;746;p68"/>
            <p:cNvCxnSpPr/>
            <p:nvPr/>
          </p:nvCxnSpPr>
          <p:spPr>
            <a:xfrm rot="10800000">
              <a:off x="6781675" y="1930947"/>
              <a:ext cx="0" cy="1015200"/>
            </a:xfrm>
            <a:prstGeom prst="straightConnector1">
              <a:avLst/>
            </a:prstGeom>
            <a:noFill/>
            <a:ln w="19050" cap="flat" cmpd="sng">
              <a:solidFill>
                <a:srgbClr val="00D6C0"/>
              </a:solidFill>
              <a:prstDash val="solid"/>
              <a:round/>
              <a:headEnd type="none" w="med" len="med"/>
              <a:tailEnd type="diamond" w="med" len="med"/>
            </a:ln>
          </p:spPr>
        </p:cxnSp>
      </p:grpSp>
      <p:sp>
        <p:nvSpPr>
          <p:cNvPr id="747" name="Google Shape;747;p68"/>
          <p:cNvSpPr txBox="1"/>
          <p:nvPr/>
        </p:nvSpPr>
        <p:spPr>
          <a:xfrm>
            <a:off x="3686835" y="985301"/>
            <a:ext cx="1971397" cy="765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US" sz="1200" dirty="0">
                <a:solidFill>
                  <a:srgbClr val="073763"/>
                </a:solidFill>
                <a:latin typeface="Fira Sans Extra Condensed Medium"/>
                <a:ea typeface="Roboto Slab Regular"/>
                <a:cs typeface="Roboto Slab Regular"/>
                <a:sym typeface="Fira Sans Extra Condensed Medium"/>
              </a:rPr>
              <a:t>Existing data from Wikipedia was used in associated with data from Foursquare API and scraped data from website</a:t>
            </a:r>
            <a:br>
              <a:rPr lang="es" sz="1200" dirty="0">
                <a:solidFill>
                  <a:srgbClr val="073763"/>
                </a:solidFill>
                <a:latin typeface="Roboto Slab Regular"/>
                <a:ea typeface="Roboto Slab Regular"/>
                <a:cs typeface="Roboto Slab Regular"/>
                <a:sym typeface="Roboto Slab Regular"/>
              </a:rPr>
            </a:br>
            <a:endParaRPr sz="1000" dirty="0">
              <a:solidFill>
                <a:srgbClr val="073763"/>
              </a:solidFill>
              <a:latin typeface="Roboto Slab Regular"/>
              <a:ea typeface="Roboto Slab Regular"/>
              <a:cs typeface="Roboto Slab Regular"/>
              <a:sym typeface="Roboto Slab Regular"/>
            </a:endParaRPr>
          </a:p>
        </p:txBody>
      </p:sp>
      <p:sp>
        <p:nvSpPr>
          <p:cNvPr id="748" name="Google Shape;748;p68"/>
          <p:cNvSpPr txBox="1"/>
          <p:nvPr/>
        </p:nvSpPr>
        <p:spPr>
          <a:xfrm>
            <a:off x="5810456" y="964745"/>
            <a:ext cx="1851600" cy="679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US" sz="1200" dirty="0">
                <a:solidFill>
                  <a:srgbClr val="073763"/>
                </a:solidFill>
                <a:latin typeface="Fira Sans Extra Condensed Medium"/>
                <a:ea typeface="Roboto Slab Regular"/>
                <a:cs typeface="Roboto Slab Regular"/>
                <a:sym typeface="Fira Sans Extra Condensed Medium"/>
              </a:rPr>
              <a:t>Exploratory Data analysis and clustering techniques were used</a:t>
            </a:r>
            <a:endParaRPr lang="en-US" sz="1000" dirty="0">
              <a:solidFill>
                <a:srgbClr val="073763"/>
              </a:solidFill>
              <a:latin typeface="Roboto Slab Regular"/>
              <a:ea typeface="Roboto Slab Regular"/>
              <a:cs typeface="Roboto Slab Regular"/>
              <a:sym typeface="Roboto Slab Regular"/>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59"/>
        <p:cNvGrpSpPr/>
        <p:nvPr/>
      </p:nvGrpSpPr>
      <p:grpSpPr>
        <a:xfrm>
          <a:off x="0" y="0"/>
          <a:ext cx="0" cy="0"/>
          <a:chOff x="0" y="0"/>
          <a:chExt cx="0" cy="0"/>
        </a:xfrm>
      </p:grpSpPr>
      <p:sp>
        <p:nvSpPr>
          <p:cNvPr id="1061" name="Google Shape;1061;p81"/>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98"/>
        <p:cNvGrpSpPr/>
        <p:nvPr/>
      </p:nvGrpSpPr>
      <p:grpSpPr>
        <a:xfrm>
          <a:off x="0" y="0"/>
          <a:ext cx="0" cy="0"/>
          <a:chOff x="0" y="0"/>
          <a:chExt cx="0" cy="0"/>
        </a:xfrm>
      </p:grpSpPr>
      <p:pic>
        <p:nvPicPr>
          <p:cNvPr id="399" name="Google Shape;399;p53"/>
          <p:cNvPicPr preferRelativeResize="0"/>
          <p:nvPr/>
        </p:nvPicPr>
        <p:blipFill rotWithShape="1">
          <a:blip r:embed="rId3">
            <a:alphaModFix/>
          </a:blip>
          <a:srcRect t="31282" b="1630"/>
          <a:stretch/>
        </p:blipFill>
        <p:spPr>
          <a:xfrm>
            <a:off x="0" y="1692450"/>
            <a:ext cx="9144000" cy="3450724"/>
          </a:xfrm>
          <a:prstGeom prst="rect">
            <a:avLst/>
          </a:prstGeom>
          <a:noFill/>
          <a:ln>
            <a:noFill/>
          </a:ln>
        </p:spPr>
      </p:pic>
      <p:sp>
        <p:nvSpPr>
          <p:cNvPr id="400" name="Google Shape;400;p53"/>
          <p:cNvSpPr/>
          <p:nvPr/>
        </p:nvSpPr>
        <p:spPr>
          <a:xfrm flipH="1">
            <a:off x="493" y="1692900"/>
            <a:ext cx="9144000" cy="34506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1" name="Google Shape;401;p53"/>
          <p:cNvSpPr/>
          <p:nvPr/>
        </p:nvSpPr>
        <p:spPr>
          <a:xfrm>
            <a:off x="0" y="1692900"/>
            <a:ext cx="9144000" cy="34506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008275"/>
              </a:solidFill>
            </a:endParaRPr>
          </a:p>
        </p:txBody>
      </p:sp>
      <p:sp>
        <p:nvSpPr>
          <p:cNvPr id="402" name="Google Shape;402;p53"/>
          <p:cNvSpPr txBox="1">
            <a:spLocks noGrp="1"/>
          </p:cNvSpPr>
          <p:nvPr>
            <p:ph type="ctrTitle" idx="9"/>
          </p:nvPr>
        </p:nvSpPr>
        <p:spPr>
          <a:xfrm>
            <a:off x="3102469" y="723138"/>
            <a:ext cx="76968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3600" dirty="0">
                <a:solidFill>
                  <a:srgbClr val="073763"/>
                </a:solidFill>
              </a:rPr>
              <a:t>TABLE OF CONTENTS</a:t>
            </a:r>
            <a:endParaRPr sz="3600" dirty="0">
              <a:solidFill>
                <a:srgbClr val="073763"/>
              </a:solidFill>
            </a:endParaRPr>
          </a:p>
        </p:txBody>
      </p:sp>
      <p:sp>
        <p:nvSpPr>
          <p:cNvPr id="403" name="Google Shape;403;p53"/>
          <p:cNvSpPr/>
          <p:nvPr/>
        </p:nvSpPr>
        <p:spPr>
          <a:xfrm flipH="1">
            <a:off x="-150" y="945650"/>
            <a:ext cx="178500" cy="22266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D5D5"/>
              </a:solidFill>
            </a:endParaRPr>
          </a:p>
        </p:txBody>
      </p:sp>
      <p:sp>
        <p:nvSpPr>
          <p:cNvPr id="404" name="Google Shape;404;p53"/>
          <p:cNvSpPr txBox="1">
            <a:spLocks noGrp="1"/>
          </p:cNvSpPr>
          <p:nvPr>
            <p:ph type="ctrTitle"/>
          </p:nvPr>
        </p:nvSpPr>
        <p:spPr>
          <a:xfrm>
            <a:off x="1716227" y="24307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FFFFF"/>
              </a:solidFill>
            </a:endParaRPr>
          </a:p>
          <a:p>
            <a:pPr marL="0" lvl="0" indent="0" algn="l" rtl="0">
              <a:spcBef>
                <a:spcPts val="0"/>
              </a:spcBef>
              <a:spcAft>
                <a:spcPts val="0"/>
              </a:spcAft>
              <a:buNone/>
            </a:pPr>
            <a:r>
              <a:rPr lang="es" dirty="0"/>
              <a:t>Introduction/Business Problem</a:t>
            </a:r>
            <a:endParaRPr dirty="0">
              <a:solidFill>
                <a:srgbClr val="FFFFFF"/>
              </a:solidFill>
            </a:endParaRPr>
          </a:p>
        </p:txBody>
      </p:sp>
      <p:sp>
        <p:nvSpPr>
          <p:cNvPr id="406" name="Google Shape;406;p53"/>
          <p:cNvSpPr txBox="1">
            <a:spLocks noGrp="1"/>
          </p:cNvSpPr>
          <p:nvPr>
            <p:ph type="title" idx="2"/>
          </p:nvPr>
        </p:nvSpPr>
        <p:spPr>
          <a:xfrm>
            <a:off x="1716237" y="2077835"/>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FFFFF"/>
                </a:solidFill>
              </a:rPr>
              <a:t>01</a:t>
            </a:r>
            <a:endParaRPr dirty="0">
              <a:solidFill>
                <a:srgbClr val="FFFFFF"/>
              </a:solidFill>
            </a:endParaRPr>
          </a:p>
        </p:txBody>
      </p:sp>
      <p:sp>
        <p:nvSpPr>
          <p:cNvPr id="407" name="Google Shape;407;p53"/>
          <p:cNvSpPr txBox="1">
            <a:spLocks noGrp="1"/>
          </p:cNvSpPr>
          <p:nvPr>
            <p:ph type="ctrTitle" idx="3"/>
          </p:nvPr>
        </p:nvSpPr>
        <p:spPr>
          <a:xfrm>
            <a:off x="4013602" y="24273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Data Section</a:t>
            </a:r>
            <a:endParaRPr dirty="0">
              <a:solidFill>
                <a:srgbClr val="FFFFFF"/>
              </a:solidFill>
            </a:endParaRPr>
          </a:p>
        </p:txBody>
      </p:sp>
      <p:sp>
        <p:nvSpPr>
          <p:cNvPr id="409" name="Google Shape;409;p53"/>
          <p:cNvSpPr txBox="1">
            <a:spLocks noGrp="1"/>
          </p:cNvSpPr>
          <p:nvPr>
            <p:ph type="title" idx="5"/>
          </p:nvPr>
        </p:nvSpPr>
        <p:spPr>
          <a:xfrm>
            <a:off x="4013612" y="20778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02</a:t>
            </a:r>
            <a:endParaRPr dirty="0">
              <a:solidFill>
                <a:srgbClr val="FFFFFF"/>
              </a:solidFill>
            </a:endParaRPr>
          </a:p>
        </p:txBody>
      </p:sp>
      <p:sp>
        <p:nvSpPr>
          <p:cNvPr id="410" name="Google Shape;410;p53"/>
          <p:cNvSpPr txBox="1">
            <a:spLocks noGrp="1"/>
          </p:cNvSpPr>
          <p:nvPr>
            <p:ph type="ctrTitle" idx="6"/>
          </p:nvPr>
        </p:nvSpPr>
        <p:spPr>
          <a:xfrm>
            <a:off x="6310977" y="24273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Methodology Section</a:t>
            </a:r>
            <a:endParaRPr dirty="0">
              <a:solidFill>
                <a:srgbClr val="FFFFFF"/>
              </a:solidFill>
            </a:endParaRPr>
          </a:p>
        </p:txBody>
      </p:sp>
      <p:sp>
        <p:nvSpPr>
          <p:cNvPr id="412" name="Google Shape;412;p53"/>
          <p:cNvSpPr txBox="1">
            <a:spLocks noGrp="1"/>
          </p:cNvSpPr>
          <p:nvPr>
            <p:ph type="title" idx="8"/>
          </p:nvPr>
        </p:nvSpPr>
        <p:spPr>
          <a:xfrm>
            <a:off x="6310987" y="20778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FFFFFF"/>
                </a:solidFill>
              </a:rPr>
              <a:t>03</a:t>
            </a:r>
            <a:endParaRPr dirty="0">
              <a:solidFill>
                <a:srgbClr val="FFFFFF"/>
              </a:solidFill>
            </a:endParaRPr>
          </a:p>
        </p:txBody>
      </p:sp>
      <p:cxnSp>
        <p:nvCxnSpPr>
          <p:cNvPr id="413" name="Google Shape;413;p53"/>
          <p:cNvCxnSpPr/>
          <p:nvPr/>
        </p:nvCxnSpPr>
        <p:spPr>
          <a:xfrm rot="10800000">
            <a:off x="1654675" y="1692900"/>
            <a:ext cx="0" cy="3450600"/>
          </a:xfrm>
          <a:prstGeom prst="straightConnector1">
            <a:avLst/>
          </a:prstGeom>
          <a:noFill/>
          <a:ln w="28575" cap="flat" cmpd="sng">
            <a:solidFill>
              <a:srgbClr val="FFFFFF"/>
            </a:solidFill>
            <a:prstDash val="solid"/>
            <a:round/>
            <a:headEnd type="none" w="med" len="med"/>
            <a:tailEnd type="none" w="med" len="med"/>
          </a:ln>
        </p:spPr>
      </p:cxnSp>
      <p:cxnSp>
        <p:nvCxnSpPr>
          <p:cNvPr id="414" name="Google Shape;414;p53"/>
          <p:cNvCxnSpPr/>
          <p:nvPr/>
        </p:nvCxnSpPr>
        <p:spPr>
          <a:xfrm rot="10800000">
            <a:off x="3968125" y="1692900"/>
            <a:ext cx="0" cy="3450600"/>
          </a:xfrm>
          <a:prstGeom prst="straightConnector1">
            <a:avLst/>
          </a:prstGeom>
          <a:noFill/>
          <a:ln w="28575" cap="flat" cmpd="sng">
            <a:solidFill>
              <a:srgbClr val="FFFFFF"/>
            </a:solidFill>
            <a:prstDash val="solid"/>
            <a:round/>
            <a:headEnd type="none" w="med" len="med"/>
            <a:tailEnd type="none" w="med" len="med"/>
          </a:ln>
        </p:spPr>
      </p:cxnSp>
      <p:cxnSp>
        <p:nvCxnSpPr>
          <p:cNvPr id="415" name="Google Shape;415;p53"/>
          <p:cNvCxnSpPr/>
          <p:nvPr/>
        </p:nvCxnSpPr>
        <p:spPr>
          <a:xfrm rot="10800000">
            <a:off x="6258550" y="1692900"/>
            <a:ext cx="0" cy="3450600"/>
          </a:xfrm>
          <a:prstGeom prst="straightConnector1">
            <a:avLst/>
          </a:prstGeom>
          <a:noFill/>
          <a:ln w="28575" cap="flat" cmpd="sng">
            <a:solidFill>
              <a:srgbClr val="FFFFFF"/>
            </a:solidFill>
            <a:prstDash val="solid"/>
            <a:round/>
            <a:headEnd type="none" w="med" len="med"/>
            <a:tailEnd type="none" w="med" len="med"/>
          </a:ln>
        </p:spPr>
      </p:cxnSp>
      <p:sp>
        <p:nvSpPr>
          <p:cNvPr id="416" name="Google Shape;416;p53"/>
          <p:cNvSpPr txBox="1">
            <a:spLocks noGrp="1"/>
          </p:cNvSpPr>
          <p:nvPr>
            <p:ph type="ctrTitle" idx="13"/>
          </p:nvPr>
        </p:nvSpPr>
        <p:spPr>
          <a:xfrm>
            <a:off x="1716227" y="38542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a:t>
            </a:r>
            <a:r>
              <a:rPr lang="en-US" dirty="0" err="1"/>
              <a:t>sults</a:t>
            </a:r>
            <a:endParaRPr dirty="0"/>
          </a:p>
        </p:txBody>
      </p:sp>
      <p:sp>
        <p:nvSpPr>
          <p:cNvPr id="418" name="Google Shape;418;p53"/>
          <p:cNvSpPr txBox="1">
            <a:spLocks noGrp="1"/>
          </p:cNvSpPr>
          <p:nvPr>
            <p:ph type="title" idx="15"/>
          </p:nvPr>
        </p:nvSpPr>
        <p:spPr>
          <a:xfrm>
            <a:off x="1716237" y="3504710"/>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04</a:t>
            </a:r>
            <a:endParaRPr dirty="0"/>
          </a:p>
        </p:txBody>
      </p:sp>
      <p:sp>
        <p:nvSpPr>
          <p:cNvPr id="419" name="Google Shape;419;p53"/>
          <p:cNvSpPr txBox="1">
            <a:spLocks noGrp="1"/>
          </p:cNvSpPr>
          <p:nvPr>
            <p:ph type="ctrTitle" idx="16"/>
          </p:nvPr>
        </p:nvSpPr>
        <p:spPr>
          <a:xfrm>
            <a:off x="4013602" y="3850800"/>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Discussion</a:t>
            </a:r>
            <a:endParaRPr dirty="0"/>
          </a:p>
        </p:txBody>
      </p:sp>
      <p:sp>
        <p:nvSpPr>
          <p:cNvPr id="421" name="Google Shape;421;p53"/>
          <p:cNvSpPr txBox="1">
            <a:spLocks noGrp="1"/>
          </p:cNvSpPr>
          <p:nvPr>
            <p:ph type="title" idx="18"/>
          </p:nvPr>
        </p:nvSpPr>
        <p:spPr>
          <a:xfrm>
            <a:off x="4013612" y="350131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05</a:t>
            </a:r>
            <a:endParaRPr dirty="0"/>
          </a:p>
        </p:txBody>
      </p:sp>
      <p:sp>
        <p:nvSpPr>
          <p:cNvPr id="422" name="Google Shape;422;p53"/>
          <p:cNvSpPr txBox="1">
            <a:spLocks noGrp="1"/>
          </p:cNvSpPr>
          <p:nvPr>
            <p:ph type="ctrTitle" idx="19"/>
          </p:nvPr>
        </p:nvSpPr>
        <p:spPr>
          <a:xfrm>
            <a:off x="6310977" y="3850825"/>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Conclusion</a:t>
            </a:r>
            <a:endParaRPr dirty="0"/>
          </a:p>
        </p:txBody>
      </p:sp>
      <p:sp>
        <p:nvSpPr>
          <p:cNvPr id="424" name="Google Shape;424;p53"/>
          <p:cNvSpPr txBox="1">
            <a:spLocks noGrp="1"/>
          </p:cNvSpPr>
          <p:nvPr>
            <p:ph type="title" idx="21"/>
          </p:nvPr>
        </p:nvSpPr>
        <p:spPr>
          <a:xfrm>
            <a:off x="6310987" y="350132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06</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9"/>
        <p:cNvGrpSpPr/>
        <p:nvPr/>
      </p:nvGrpSpPr>
      <p:grpSpPr>
        <a:xfrm>
          <a:off x="0" y="0"/>
          <a:ext cx="0" cy="0"/>
          <a:chOff x="0" y="0"/>
          <a:chExt cx="0" cy="0"/>
        </a:xfrm>
      </p:grpSpPr>
      <p:sp>
        <p:nvSpPr>
          <p:cNvPr id="450" name="Google Shape;450;p56"/>
          <p:cNvSpPr txBox="1">
            <a:spLocks noGrp="1"/>
          </p:cNvSpPr>
          <p:nvPr>
            <p:ph type="ctrTitle"/>
          </p:nvPr>
        </p:nvSpPr>
        <p:spPr>
          <a:xfrm flipH="1">
            <a:off x="210393" y="1435700"/>
            <a:ext cx="5583632" cy="192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3200" dirty="0"/>
              <a:t>Introduction/Business Problem</a:t>
            </a:r>
            <a:endParaRPr sz="3200" dirty="0"/>
          </a:p>
        </p:txBody>
      </p:sp>
      <p:sp>
        <p:nvSpPr>
          <p:cNvPr id="451" name="Google Shape;451;p56"/>
          <p:cNvSpPr txBox="1">
            <a:spLocks noGrp="1"/>
          </p:cNvSpPr>
          <p:nvPr>
            <p:ph type="title" idx="2"/>
          </p:nvPr>
        </p:nvSpPr>
        <p:spPr>
          <a:xfrm flipH="1">
            <a:off x="6075979" y="233290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01</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pic>
        <p:nvPicPr>
          <p:cNvPr id="479" name="Google Shape;479;p59"/>
          <p:cNvPicPr preferRelativeResize="0"/>
          <p:nvPr/>
        </p:nvPicPr>
        <p:blipFill rotWithShape="1">
          <a:blip r:embed="rId3">
            <a:alphaModFix/>
          </a:blip>
          <a:srcRect l="33606" r="25450"/>
          <a:stretch/>
        </p:blipFill>
        <p:spPr>
          <a:xfrm>
            <a:off x="6095925" y="469550"/>
            <a:ext cx="3048000" cy="4201899"/>
          </a:xfrm>
          <a:prstGeom prst="rect">
            <a:avLst/>
          </a:prstGeom>
          <a:noFill/>
          <a:ln>
            <a:noFill/>
          </a:ln>
        </p:spPr>
      </p:pic>
      <p:pic>
        <p:nvPicPr>
          <p:cNvPr id="480" name="Google Shape;480;p59"/>
          <p:cNvPicPr preferRelativeResize="0"/>
          <p:nvPr/>
        </p:nvPicPr>
        <p:blipFill rotWithShape="1">
          <a:blip r:embed="rId4">
            <a:alphaModFix/>
          </a:blip>
          <a:srcRect l="-36" r="59093"/>
          <a:stretch/>
        </p:blipFill>
        <p:spPr>
          <a:xfrm>
            <a:off x="3039275" y="469700"/>
            <a:ext cx="3056698" cy="4201899"/>
          </a:xfrm>
          <a:prstGeom prst="rect">
            <a:avLst/>
          </a:prstGeom>
          <a:noFill/>
          <a:ln>
            <a:noFill/>
          </a:ln>
        </p:spPr>
      </p:pic>
      <p:pic>
        <p:nvPicPr>
          <p:cNvPr id="481" name="Google Shape;481;p59"/>
          <p:cNvPicPr preferRelativeResize="0"/>
          <p:nvPr/>
        </p:nvPicPr>
        <p:blipFill rotWithShape="1">
          <a:blip r:embed="rId5">
            <a:alphaModFix/>
          </a:blip>
          <a:srcRect l="46859" r="12197"/>
          <a:stretch/>
        </p:blipFill>
        <p:spPr>
          <a:xfrm>
            <a:off x="-8675" y="469700"/>
            <a:ext cx="3056698" cy="4201899"/>
          </a:xfrm>
          <a:prstGeom prst="rect">
            <a:avLst/>
          </a:prstGeom>
          <a:noFill/>
          <a:ln>
            <a:noFill/>
          </a:ln>
        </p:spPr>
      </p:pic>
      <p:sp>
        <p:nvSpPr>
          <p:cNvPr id="482" name="Google Shape;482;p59"/>
          <p:cNvSpPr/>
          <p:nvPr/>
        </p:nvSpPr>
        <p:spPr>
          <a:xfrm flipH="1">
            <a:off x="475" y="469700"/>
            <a:ext cx="9144000" cy="4199400"/>
          </a:xfrm>
          <a:prstGeom prst="rect">
            <a:avLst/>
          </a:pr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3" name="Google Shape;483;p59"/>
          <p:cNvSpPr/>
          <p:nvPr/>
        </p:nvSpPr>
        <p:spPr>
          <a:xfrm>
            <a:off x="-8675" y="472050"/>
            <a:ext cx="3056700" cy="4199400"/>
          </a:xfrm>
          <a:prstGeom prst="rect">
            <a:avLst/>
          </a:prstGeom>
          <a:solidFill>
            <a:srgbClr val="00C3B1">
              <a:alpha val="534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4" name="Google Shape;484;p59"/>
          <p:cNvSpPr/>
          <p:nvPr/>
        </p:nvSpPr>
        <p:spPr>
          <a:xfrm>
            <a:off x="3048000" y="472059"/>
            <a:ext cx="3048000" cy="4199400"/>
          </a:xfrm>
          <a:prstGeom prst="rect">
            <a:avLst/>
          </a:prstGeom>
          <a:solidFill>
            <a:srgbClr val="073763">
              <a:alpha val="749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5" name="Google Shape;485;p59"/>
          <p:cNvSpPr/>
          <p:nvPr/>
        </p:nvSpPr>
        <p:spPr>
          <a:xfrm>
            <a:off x="6095925" y="472050"/>
            <a:ext cx="3048000" cy="4199400"/>
          </a:xfrm>
          <a:prstGeom prst="rect">
            <a:avLst/>
          </a:prstGeom>
          <a:solidFill>
            <a:srgbClr val="3778B3">
              <a:alpha val="5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6" name="Google Shape;486;p59"/>
          <p:cNvSpPr txBox="1">
            <a:spLocks noGrp="1"/>
          </p:cNvSpPr>
          <p:nvPr>
            <p:ph type="ctrTitle"/>
          </p:nvPr>
        </p:nvSpPr>
        <p:spPr>
          <a:xfrm>
            <a:off x="3011257" y="179416"/>
            <a:ext cx="3048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s" dirty="0">
                <a:solidFill>
                  <a:srgbClr val="FFFFFF"/>
                </a:solidFill>
              </a:rPr>
            </a:br>
            <a:r>
              <a:rPr lang="es" dirty="0">
                <a:solidFill>
                  <a:srgbClr val="FFFFFF"/>
                </a:solidFill>
              </a:rPr>
              <a:t>Object</a:t>
            </a:r>
            <a:r>
              <a:rPr lang="en-US" dirty="0">
                <a:solidFill>
                  <a:srgbClr val="FFFFFF"/>
                </a:solidFill>
              </a:rPr>
              <a:t>ives</a:t>
            </a:r>
            <a:endParaRPr dirty="0">
              <a:solidFill>
                <a:srgbClr val="FFFFFF"/>
              </a:solidFill>
            </a:endParaRPr>
          </a:p>
        </p:txBody>
      </p:sp>
      <p:sp>
        <p:nvSpPr>
          <p:cNvPr id="487" name="Google Shape;487;p59"/>
          <p:cNvSpPr txBox="1">
            <a:spLocks noGrp="1"/>
          </p:cNvSpPr>
          <p:nvPr>
            <p:ph type="subTitle" idx="1"/>
          </p:nvPr>
        </p:nvSpPr>
        <p:spPr>
          <a:xfrm>
            <a:off x="-263678" y="706545"/>
            <a:ext cx="2822395" cy="1112400"/>
          </a:xfrm>
          <a:prstGeom prst="rect">
            <a:avLst/>
          </a:prstGeom>
        </p:spPr>
        <p:txBody>
          <a:bodyPr spcFirstLastPara="1" wrap="square" lIns="91425" tIns="91425" rIns="91425" bIns="91425" anchor="t" anchorCtr="0">
            <a:noAutofit/>
          </a:bodyPr>
          <a:lstStyle/>
          <a:p>
            <a:r>
              <a:rPr lang="en-US" sz="900" dirty="0"/>
              <a:t>           </a:t>
            </a:r>
            <a:endParaRPr lang="en-US" sz="900" dirty="0">
              <a:solidFill>
                <a:schemeClr val="tx1"/>
              </a:solidFill>
            </a:endParaRPr>
          </a:p>
        </p:txBody>
      </p:sp>
      <p:sp>
        <p:nvSpPr>
          <p:cNvPr id="488" name="Google Shape;488;p59"/>
          <p:cNvSpPr txBox="1">
            <a:spLocks noGrp="1"/>
          </p:cNvSpPr>
          <p:nvPr>
            <p:ph type="subTitle" idx="4"/>
          </p:nvPr>
        </p:nvSpPr>
        <p:spPr>
          <a:xfrm>
            <a:off x="2922850" y="1221769"/>
            <a:ext cx="2955445" cy="2897655"/>
          </a:xfrm>
          <a:prstGeom prst="rect">
            <a:avLst/>
          </a:prstGeom>
        </p:spPr>
        <p:txBody>
          <a:bodyPr spcFirstLastPara="1" wrap="square" lIns="91425" tIns="91425" rIns="91425" bIns="91425" anchor="t" anchorCtr="0">
            <a:noAutofit/>
          </a:bodyPr>
          <a:lstStyle/>
          <a:p>
            <a:pPr lvl="0">
              <a:buFont typeface="Arial" panose="020B0604020202020204" pitchFamily="34" charset="0"/>
              <a:buChar char="•"/>
            </a:pPr>
            <a:r>
              <a:rPr lang="en-US" dirty="0"/>
              <a:t>People planning to migrate to Toronto Canada might be interested to get details of the various venues available at various Toronto neighborhoods</a:t>
            </a:r>
          </a:p>
          <a:p>
            <a:pPr lvl="0">
              <a:buFont typeface="Arial" panose="020B0604020202020204" pitchFamily="34" charset="0"/>
              <a:buChar char="•"/>
            </a:pPr>
            <a:r>
              <a:rPr lang="en-US" dirty="0"/>
              <a:t>Knowledge and awareness of the various facilities and venues such as Supermarkets, bars, pubs, medical facilities will help the singles, couples or families to make an informed decision before choosing a neighborhood for settlement or stay</a:t>
            </a:r>
          </a:p>
          <a:p>
            <a:pPr lvl="0">
              <a:buFont typeface="Arial" panose="020B0604020202020204" pitchFamily="34" charset="0"/>
              <a:buChar char="•"/>
            </a:pPr>
            <a:r>
              <a:rPr lang="en-US" dirty="0"/>
              <a:t>Intended audience for the study are people who are interested to know what each Toronto neighborhood has to offer to its residents. So, the audience can be people who are planning to migrate or people who are planning for a short or long term stays in Toronto</a:t>
            </a: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2"/>
        <p:cNvGrpSpPr/>
        <p:nvPr/>
      </p:nvGrpSpPr>
      <p:grpSpPr>
        <a:xfrm>
          <a:off x="0" y="0"/>
          <a:ext cx="0" cy="0"/>
          <a:chOff x="0" y="0"/>
          <a:chExt cx="0" cy="0"/>
        </a:xfrm>
      </p:grpSpPr>
      <p:sp>
        <p:nvSpPr>
          <p:cNvPr id="653" name="Google Shape;653;p66"/>
          <p:cNvSpPr txBox="1">
            <a:spLocks noGrp="1"/>
          </p:cNvSpPr>
          <p:nvPr>
            <p:ph type="ctrTitle"/>
          </p:nvPr>
        </p:nvSpPr>
        <p:spPr>
          <a:xfrm>
            <a:off x="3350450" y="2540550"/>
            <a:ext cx="3039600"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Data Section</a:t>
            </a:r>
            <a:endParaRPr dirty="0"/>
          </a:p>
        </p:txBody>
      </p:sp>
      <p:sp>
        <p:nvSpPr>
          <p:cNvPr id="654" name="Google Shape;654;p66"/>
          <p:cNvSpPr txBox="1">
            <a:spLocks noGrp="1"/>
          </p:cNvSpPr>
          <p:nvPr>
            <p:ph type="title" idx="2"/>
          </p:nvPr>
        </p:nvSpPr>
        <p:spPr>
          <a:xfrm>
            <a:off x="89196" y="34377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02</a:t>
            </a:r>
            <a:endParaRPr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77"/>
          <p:cNvSpPr txBox="1">
            <a:spLocks noGrp="1"/>
          </p:cNvSpPr>
          <p:nvPr>
            <p:ph type="ctrTitle"/>
          </p:nvPr>
        </p:nvSpPr>
        <p:spPr>
          <a:xfrm>
            <a:off x="1964851" y="284100"/>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solidFill>
                  <a:srgbClr val="073763"/>
                </a:solidFill>
              </a:rPr>
              <a:t>Data</a:t>
            </a:r>
            <a:endParaRPr dirty="0">
              <a:solidFill>
                <a:srgbClr val="073763"/>
              </a:solidFill>
            </a:endParaRPr>
          </a:p>
        </p:txBody>
      </p:sp>
      <p:sp>
        <p:nvSpPr>
          <p:cNvPr id="971" name="Google Shape;971;p77"/>
          <p:cNvSpPr/>
          <p:nvPr/>
        </p:nvSpPr>
        <p:spPr>
          <a:xfrm>
            <a:off x="2190575" y="2282925"/>
            <a:ext cx="4963655" cy="1111828"/>
          </a:xfrm>
          <a:custGeom>
            <a:avLst/>
            <a:gdLst/>
            <a:ahLst/>
            <a:cxnLst/>
            <a:rect l="l" t="t" r="r" b="b"/>
            <a:pathLst>
              <a:path w="112338" h="25390" extrusionOk="0">
                <a:moveTo>
                  <a:pt x="12672" y="0"/>
                </a:moveTo>
                <a:cubicBezTo>
                  <a:pt x="5671" y="0"/>
                  <a:pt x="0" y="5671"/>
                  <a:pt x="0" y="12672"/>
                </a:cubicBezTo>
                <a:cubicBezTo>
                  <a:pt x="0" y="13670"/>
                  <a:pt x="817" y="14486"/>
                  <a:pt x="1830" y="14486"/>
                </a:cubicBezTo>
                <a:cubicBezTo>
                  <a:pt x="2843" y="14486"/>
                  <a:pt x="3660" y="13670"/>
                  <a:pt x="3660" y="12672"/>
                </a:cubicBezTo>
                <a:cubicBezTo>
                  <a:pt x="3660" y="7682"/>
                  <a:pt x="7697" y="3599"/>
                  <a:pt x="12672" y="3599"/>
                </a:cubicBezTo>
                <a:cubicBezTo>
                  <a:pt x="17707" y="3599"/>
                  <a:pt x="21745" y="7682"/>
                  <a:pt x="21745" y="12672"/>
                </a:cubicBezTo>
                <a:cubicBezTo>
                  <a:pt x="21745" y="19658"/>
                  <a:pt x="27415" y="25389"/>
                  <a:pt x="34402" y="25389"/>
                </a:cubicBezTo>
                <a:cubicBezTo>
                  <a:pt x="41463" y="25389"/>
                  <a:pt x="47134" y="19658"/>
                  <a:pt x="47134" y="12672"/>
                </a:cubicBezTo>
                <a:cubicBezTo>
                  <a:pt x="47134" y="7682"/>
                  <a:pt x="51171" y="3599"/>
                  <a:pt x="56207" y="3599"/>
                </a:cubicBezTo>
                <a:cubicBezTo>
                  <a:pt x="61182" y="3599"/>
                  <a:pt x="65219" y="7682"/>
                  <a:pt x="65219" y="12672"/>
                </a:cubicBezTo>
                <a:cubicBezTo>
                  <a:pt x="65219" y="19658"/>
                  <a:pt x="70950" y="25389"/>
                  <a:pt x="77936" y="25389"/>
                </a:cubicBezTo>
                <a:cubicBezTo>
                  <a:pt x="84937" y="25389"/>
                  <a:pt x="90608" y="19658"/>
                  <a:pt x="90608" y="12672"/>
                </a:cubicBezTo>
                <a:cubicBezTo>
                  <a:pt x="90608" y="7682"/>
                  <a:pt x="94706" y="3599"/>
                  <a:pt x="99681" y="3599"/>
                </a:cubicBezTo>
                <a:cubicBezTo>
                  <a:pt x="104656" y="3599"/>
                  <a:pt x="108754" y="7682"/>
                  <a:pt x="108754" y="12672"/>
                </a:cubicBezTo>
                <a:cubicBezTo>
                  <a:pt x="108754" y="13670"/>
                  <a:pt x="109570" y="14486"/>
                  <a:pt x="110583" y="14486"/>
                </a:cubicBezTo>
                <a:cubicBezTo>
                  <a:pt x="111521" y="14486"/>
                  <a:pt x="112337" y="13670"/>
                  <a:pt x="112337" y="12672"/>
                </a:cubicBezTo>
                <a:cubicBezTo>
                  <a:pt x="112337" y="5671"/>
                  <a:pt x="106667" y="0"/>
                  <a:pt x="99681" y="0"/>
                </a:cubicBezTo>
                <a:cubicBezTo>
                  <a:pt x="92680" y="0"/>
                  <a:pt x="87009" y="5671"/>
                  <a:pt x="87009" y="12672"/>
                </a:cubicBezTo>
                <a:cubicBezTo>
                  <a:pt x="87009" y="17707"/>
                  <a:pt x="82926" y="21745"/>
                  <a:pt x="77936" y="21745"/>
                </a:cubicBezTo>
                <a:cubicBezTo>
                  <a:pt x="72901" y="21745"/>
                  <a:pt x="68863" y="17707"/>
                  <a:pt x="68863" y="12672"/>
                </a:cubicBezTo>
                <a:cubicBezTo>
                  <a:pt x="68863" y="5671"/>
                  <a:pt x="63193" y="0"/>
                  <a:pt x="56207" y="0"/>
                </a:cubicBezTo>
                <a:cubicBezTo>
                  <a:pt x="49205" y="0"/>
                  <a:pt x="43474" y="5671"/>
                  <a:pt x="43474" y="12672"/>
                </a:cubicBezTo>
                <a:cubicBezTo>
                  <a:pt x="43474" y="17707"/>
                  <a:pt x="39452" y="21745"/>
                  <a:pt x="34402" y="21745"/>
                </a:cubicBezTo>
                <a:cubicBezTo>
                  <a:pt x="29427" y="21745"/>
                  <a:pt x="25389" y="17707"/>
                  <a:pt x="25389" y="12672"/>
                </a:cubicBezTo>
                <a:cubicBezTo>
                  <a:pt x="25389" y="5671"/>
                  <a:pt x="19658" y="0"/>
                  <a:pt x="12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972" name="Google Shape;972;p77"/>
          <p:cNvCxnSpPr/>
          <p:nvPr/>
        </p:nvCxnSpPr>
        <p:spPr>
          <a:xfrm>
            <a:off x="2758675" y="3256475"/>
            <a:ext cx="0" cy="394200"/>
          </a:xfrm>
          <a:prstGeom prst="straightConnector1">
            <a:avLst/>
          </a:prstGeom>
          <a:noFill/>
          <a:ln w="19050" cap="flat" cmpd="sng">
            <a:solidFill>
              <a:srgbClr val="073763"/>
            </a:solidFill>
            <a:prstDash val="solid"/>
            <a:round/>
            <a:headEnd type="none" w="med" len="med"/>
            <a:tailEnd type="oval" w="med" len="med"/>
          </a:ln>
          <a:effectLst>
            <a:outerShdw blurRad="357188" dist="19050" dir="5400000" algn="bl" rotWithShape="0">
              <a:srgbClr val="000000">
                <a:alpha val="73000"/>
              </a:srgbClr>
            </a:outerShdw>
          </a:effectLst>
        </p:spPr>
      </p:cxnSp>
      <p:cxnSp>
        <p:nvCxnSpPr>
          <p:cNvPr id="973" name="Google Shape;973;p77"/>
          <p:cNvCxnSpPr/>
          <p:nvPr/>
        </p:nvCxnSpPr>
        <p:spPr>
          <a:xfrm>
            <a:off x="4672419" y="3256475"/>
            <a:ext cx="0" cy="394200"/>
          </a:xfrm>
          <a:prstGeom prst="straightConnector1">
            <a:avLst/>
          </a:prstGeom>
          <a:noFill/>
          <a:ln w="19050" cap="flat" cmpd="sng">
            <a:solidFill>
              <a:srgbClr val="073763"/>
            </a:solidFill>
            <a:prstDash val="solid"/>
            <a:round/>
            <a:headEnd type="none" w="med" len="med"/>
            <a:tailEnd type="oval" w="med" len="med"/>
          </a:ln>
          <a:effectLst>
            <a:outerShdw blurRad="357188" dist="19050" dir="5400000" algn="bl" rotWithShape="0">
              <a:srgbClr val="000000">
                <a:alpha val="73000"/>
              </a:srgbClr>
            </a:outerShdw>
          </a:effectLst>
        </p:spPr>
      </p:cxnSp>
      <p:cxnSp>
        <p:nvCxnSpPr>
          <p:cNvPr id="974" name="Google Shape;974;p77"/>
          <p:cNvCxnSpPr/>
          <p:nvPr/>
        </p:nvCxnSpPr>
        <p:spPr>
          <a:xfrm>
            <a:off x="6596725" y="3256475"/>
            <a:ext cx="0" cy="394200"/>
          </a:xfrm>
          <a:prstGeom prst="straightConnector1">
            <a:avLst/>
          </a:prstGeom>
          <a:noFill/>
          <a:ln w="19050" cap="flat" cmpd="sng">
            <a:solidFill>
              <a:srgbClr val="073763"/>
            </a:solidFill>
            <a:prstDash val="solid"/>
            <a:round/>
            <a:headEnd type="none" w="med" len="med"/>
            <a:tailEnd type="oval" w="med" len="med"/>
          </a:ln>
          <a:effectLst>
            <a:outerShdw blurRad="357188" dist="19050" dir="5400000" algn="bl" rotWithShape="0">
              <a:srgbClr val="000000">
                <a:alpha val="73000"/>
              </a:srgbClr>
            </a:outerShdw>
          </a:effectLst>
        </p:spPr>
      </p:cxnSp>
      <p:cxnSp>
        <p:nvCxnSpPr>
          <p:cNvPr id="975" name="Google Shape;975;p77"/>
          <p:cNvCxnSpPr/>
          <p:nvPr/>
        </p:nvCxnSpPr>
        <p:spPr>
          <a:xfrm rot="10800000">
            <a:off x="5634550" y="2045600"/>
            <a:ext cx="0" cy="375600"/>
          </a:xfrm>
          <a:prstGeom prst="straightConnector1">
            <a:avLst/>
          </a:prstGeom>
          <a:noFill/>
          <a:ln w="19050" cap="flat" cmpd="sng">
            <a:solidFill>
              <a:srgbClr val="073763"/>
            </a:solidFill>
            <a:prstDash val="solid"/>
            <a:round/>
            <a:headEnd type="none" w="med" len="med"/>
            <a:tailEnd type="oval" w="med" len="med"/>
          </a:ln>
          <a:effectLst>
            <a:outerShdw blurRad="357188" dist="19050" dir="5400000" algn="bl" rotWithShape="0">
              <a:srgbClr val="000000">
                <a:alpha val="73000"/>
              </a:srgbClr>
            </a:outerShdw>
          </a:effectLst>
        </p:spPr>
      </p:cxnSp>
      <p:cxnSp>
        <p:nvCxnSpPr>
          <p:cNvPr id="976" name="Google Shape;976;p77"/>
          <p:cNvCxnSpPr/>
          <p:nvPr/>
        </p:nvCxnSpPr>
        <p:spPr>
          <a:xfrm rot="10800000">
            <a:off x="3710250" y="2045600"/>
            <a:ext cx="0" cy="375600"/>
          </a:xfrm>
          <a:prstGeom prst="straightConnector1">
            <a:avLst/>
          </a:prstGeom>
          <a:noFill/>
          <a:ln w="19050" cap="flat" cmpd="sng">
            <a:solidFill>
              <a:srgbClr val="073763"/>
            </a:solidFill>
            <a:prstDash val="solid"/>
            <a:round/>
            <a:headEnd type="none" w="med" len="med"/>
            <a:tailEnd type="oval" w="med" len="med"/>
          </a:ln>
          <a:effectLst>
            <a:outerShdw blurRad="357188" dist="19050" dir="5400000" algn="bl" rotWithShape="0">
              <a:srgbClr val="000000">
                <a:alpha val="73000"/>
              </a:srgbClr>
            </a:outerShdw>
          </a:effectLst>
        </p:spPr>
      </p:cxnSp>
      <p:grpSp>
        <p:nvGrpSpPr>
          <p:cNvPr id="977" name="Google Shape;977;p77"/>
          <p:cNvGrpSpPr/>
          <p:nvPr/>
        </p:nvGrpSpPr>
        <p:grpSpPr>
          <a:xfrm>
            <a:off x="2334600" y="2421200"/>
            <a:ext cx="4675633" cy="835284"/>
            <a:chOff x="2083850" y="2216250"/>
            <a:chExt cx="4675633" cy="835284"/>
          </a:xfrm>
        </p:grpSpPr>
        <p:sp>
          <p:nvSpPr>
            <p:cNvPr id="978" name="Google Shape;978;p77"/>
            <p:cNvSpPr/>
            <p:nvPr/>
          </p:nvSpPr>
          <p:spPr>
            <a:xfrm>
              <a:off x="2083850" y="2216250"/>
              <a:ext cx="835983" cy="835284"/>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00C3B1">
                <a:alpha val="53450"/>
              </a:srgbClr>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9" name="Google Shape;979;p77"/>
            <p:cNvSpPr/>
            <p:nvPr/>
          </p:nvSpPr>
          <p:spPr>
            <a:xfrm>
              <a:off x="4003675" y="2216250"/>
              <a:ext cx="835983" cy="835284"/>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00C3B1">
                <a:alpha val="53450"/>
              </a:srgbClr>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0" name="Google Shape;980;p77"/>
            <p:cNvSpPr/>
            <p:nvPr/>
          </p:nvSpPr>
          <p:spPr>
            <a:xfrm>
              <a:off x="5923500" y="2216250"/>
              <a:ext cx="835983" cy="835284"/>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00C3B1">
                <a:alpha val="53450"/>
              </a:srgbClr>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1" name="Google Shape;981;p77"/>
            <p:cNvSpPr/>
            <p:nvPr/>
          </p:nvSpPr>
          <p:spPr>
            <a:xfrm rot="10800000">
              <a:off x="3043763" y="2216250"/>
              <a:ext cx="835983" cy="835284"/>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00C3B1">
                <a:alpha val="53450"/>
              </a:srgbClr>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82" name="Google Shape;982;p77"/>
            <p:cNvSpPr/>
            <p:nvPr/>
          </p:nvSpPr>
          <p:spPr>
            <a:xfrm rot="10800000">
              <a:off x="4963588" y="2216250"/>
              <a:ext cx="835983" cy="835284"/>
            </a:xfrm>
            <a:custGeom>
              <a:avLst/>
              <a:gdLst/>
              <a:ahLst/>
              <a:cxnLst/>
              <a:rect l="l" t="t" r="r" b="b"/>
              <a:pathLst>
                <a:path w="17904" h="17890" extrusionOk="0">
                  <a:moveTo>
                    <a:pt x="8952" y="1"/>
                  </a:moveTo>
                  <a:cubicBezTo>
                    <a:pt x="3977" y="1"/>
                    <a:pt x="0" y="3977"/>
                    <a:pt x="0" y="8952"/>
                  </a:cubicBezTo>
                  <a:cubicBezTo>
                    <a:pt x="0" y="13927"/>
                    <a:pt x="3977" y="17889"/>
                    <a:pt x="8952" y="17889"/>
                  </a:cubicBezTo>
                  <a:cubicBezTo>
                    <a:pt x="13927" y="17889"/>
                    <a:pt x="17904" y="13927"/>
                    <a:pt x="17904" y="8952"/>
                  </a:cubicBezTo>
                  <a:cubicBezTo>
                    <a:pt x="17904" y="3977"/>
                    <a:pt x="13927" y="1"/>
                    <a:pt x="8952" y="1"/>
                  </a:cubicBezTo>
                  <a:close/>
                </a:path>
              </a:pathLst>
            </a:custGeom>
            <a:solidFill>
              <a:srgbClr val="00C3B1">
                <a:alpha val="53450"/>
              </a:srgbClr>
            </a:solidFill>
            <a:ln w="38100" cap="flat" cmpd="sng">
              <a:solidFill>
                <a:srgbClr val="07376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83" name="Google Shape;983;p77"/>
          <p:cNvSpPr txBox="1">
            <a:spLocks noGrp="1"/>
          </p:cNvSpPr>
          <p:nvPr>
            <p:ph type="ctrTitle" idx="4294967295"/>
          </p:nvPr>
        </p:nvSpPr>
        <p:spPr>
          <a:xfrm flipH="1">
            <a:off x="2432591" y="2422055"/>
            <a:ext cx="618300" cy="4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a:solidFill>
                  <a:srgbClr val="073763"/>
                </a:solidFill>
              </a:rPr>
              <a:t>1</a:t>
            </a:r>
            <a:endParaRPr sz="3600" dirty="0">
              <a:solidFill>
                <a:srgbClr val="073763"/>
              </a:solidFill>
            </a:endParaRPr>
          </a:p>
        </p:txBody>
      </p:sp>
      <p:sp>
        <p:nvSpPr>
          <p:cNvPr id="984" name="Google Shape;984;p77"/>
          <p:cNvSpPr txBox="1">
            <a:spLocks noGrp="1"/>
          </p:cNvSpPr>
          <p:nvPr>
            <p:ph type="ctrTitle" idx="4294967295"/>
          </p:nvPr>
        </p:nvSpPr>
        <p:spPr>
          <a:xfrm flipH="1">
            <a:off x="3401125" y="2405132"/>
            <a:ext cx="618300" cy="4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a:solidFill>
                  <a:srgbClr val="073763"/>
                </a:solidFill>
              </a:rPr>
              <a:t>2</a:t>
            </a:r>
            <a:endParaRPr sz="3600" dirty="0">
              <a:solidFill>
                <a:srgbClr val="073763"/>
              </a:solidFill>
            </a:endParaRPr>
          </a:p>
        </p:txBody>
      </p:sp>
      <p:sp>
        <p:nvSpPr>
          <p:cNvPr id="985" name="Google Shape;985;p77"/>
          <p:cNvSpPr txBox="1">
            <a:spLocks noGrp="1"/>
          </p:cNvSpPr>
          <p:nvPr>
            <p:ph type="ctrTitle" idx="4294967295"/>
          </p:nvPr>
        </p:nvSpPr>
        <p:spPr>
          <a:xfrm flipH="1">
            <a:off x="4388664" y="2404529"/>
            <a:ext cx="555869" cy="5758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a:solidFill>
                  <a:srgbClr val="073763"/>
                </a:solidFill>
              </a:rPr>
              <a:t>3</a:t>
            </a:r>
            <a:endParaRPr sz="3600" dirty="0">
              <a:solidFill>
                <a:srgbClr val="073763"/>
              </a:solidFill>
            </a:endParaRPr>
          </a:p>
        </p:txBody>
      </p:sp>
      <p:sp>
        <p:nvSpPr>
          <p:cNvPr id="986" name="Google Shape;986;p77"/>
          <p:cNvSpPr txBox="1">
            <a:spLocks noGrp="1"/>
          </p:cNvSpPr>
          <p:nvPr>
            <p:ph type="ctrTitle" idx="4294967295"/>
          </p:nvPr>
        </p:nvSpPr>
        <p:spPr>
          <a:xfrm flipH="1">
            <a:off x="5384679" y="2405124"/>
            <a:ext cx="508119" cy="4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a:solidFill>
                  <a:srgbClr val="073763"/>
                </a:solidFill>
              </a:rPr>
              <a:t>4</a:t>
            </a:r>
            <a:endParaRPr sz="3600" dirty="0">
              <a:solidFill>
                <a:srgbClr val="073763"/>
              </a:solidFill>
            </a:endParaRPr>
          </a:p>
        </p:txBody>
      </p:sp>
      <p:sp>
        <p:nvSpPr>
          <p:cNvPr id="987" name="Google Shape;987;p77"/>
          <p:cNvSpPr txBox="1">
            <a:spLocks noGrp="1"/>
          </p:cNvSpPr>
          <p:nvPr>
            <p:ph type="ctrTitle" idx="4294967295"/>
          </p:nvPr>
        </p:nvSpPr>
        <p:spPr>
          <a:xfrm flipH="1">
            <a:off x="6321431" y="2405128"/>
            <a:ext cx="553503" cy="4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3600" dirty="0">
                <a:solidFill>
                  <a:srgbClr val="073763"/>
                </a:solidFill>
              </a:rPr>
              <a:t>5</a:t>
            </a:r>
            <a:endParaRPr sz="3600" dirty="0">
              <a:solidFill>
                <a:srgbClr val="073763"/>
              </a:solidFill>
            </a:endParaRPr>
          </a:p>
        </p:txBody>
      </p:sp>
      <p:sp>
        <p:nvSpPr>
          <p:cNvPr id="988" name="Google Shape;988;p77"/>
          <p:cNvSpPr txBox="1"/>
          <p:nvPr/>
        </p:nvSpPr>
        <p:spPr>
          <a:xfrm>
            <a:off x="3059849" y="1320675"/>
            <a:ext cx="1300800" cy="426300"/>
          </a:xfrm>
          <a:prstGeom prst="rect">
            <a:avLst/>
          </a:prstGeom>
          <a:noFill/>
          <a:ln>
            <a:noFill/>
          </a:ln>
        </p:spPr>
        <p:txBody>
          <a:bodyPr spcFirstLastPara="1" wrap="square" lIns="0" tIns="6700" rIns="0" bIns="0" anchor="t" anchorCtr="0">
            <a:noAutofit/>
          </a:bodyPr>
          <a:lstStyle/>
          <a:p>
            <a:pPr marL="0" lvl="0" indent="0" algn="ctr" rtl="0">
              <a:spcBef>
                <a:spcPts val="0"/>
              </a:spcBef>
              <a:spcAft>
                <a:spcPts val="0"/>
              </a:spcAft>
              <a:buClr>
                <a:srgbClr val="000000"/>
              </a:buClr>
              <a:buFont typeface="Arial"/>
              <a:buNone/>
            </a:pPr>
            <a:r>
              <a:rPr lang="en-US" sz="1000" dirty="0">
                <a:solidFill>
                  <a:srgbClr val="073763"/>
                </a:solidFill>
                <a:latin typeface="Roboto Slab Light"/>
                <a:ea typeface="Roboto Slab Light"/>
                <a:cs typeface="Roboto Slab Light"/>
                <a:sym typeface="Roboto Slab Light"/>
              </a:rPr>
              <a:t>Data is collected from Foursquare API </a:t>
            </a:r>
            <a:br>
              <a:rPr lang="es" sz="1000" dirty="0">
                <a:solidFill>
                  <a:srgbClr val="073763"/>
                </a:solidFill>
                <a:latin typeface="Roboto Slab Light"/>
                <a:ea typeface="Roboto Slab Light"/>
                <a:cs typeface="Roboto Slab Light"/>
                <a:sym typeface="Roboto Slab Light"/>
              </a:rPr>
            </a:br>
            <a:endParaRPr sz="1000" dirty="0">
              <a:solidFill>
                <a:srgbClr val="073763"/>
              </a:solidFill>
              <a:latin typeface="Roboto Slab Light"/>
              <a:ea typeface="Roboto Slab Light"/>
              <a:cs typeface="Roboto Slab Light"/>
              <a:sym typeface="Roboto Slab Light"/>
            </a:endParaRPr>
          </a:p>
        </p:txBody>
      </p:sp>
      <p:sp>
        <p:nvSpPr>
          <p:cNvPr id="989" name="Google Shape;989;p77"/>
          <p:cNvSpPr txBox="1"/>
          <p:nvPr/>
        </p:nvSpPr>
        <p:spPr>
          <a:xfrm>
            <a:off x="5384679" y="1194239"/>
            <a:ext cx="1300800" cy="439800"/>
          </a:xfrm>
          <a:prstGeom prst="rect">
            <a:avLst/>
          </a:prstGeom>
          <a:noFill/>
          <a:ln>
            <a:noFill/>
          </a:ln>
        </p:spPr>
        <p:txBody>
          <a:bodyPr spcFirstLastPara="1" wrap="square" lIns="0" tIns="6700" rIns="0" bIns="0" anchor="t" anchorCtr="0">
            <a:noAutofit/>
          </a:bodyPr>
          <a:lstStyle/>
          <a:p>
            <a:pPr marL="0" lvl="0" indent="0" algn="ctr" rtl="0">
              <a:spcBef>
                <a:spcPts val="0"/>
              </a:spcBef>
              <a:spcAft>
                <a:spcPts val="0"/>
              </a:spcAft>
              <a:buClr>
                <a:srgbClr val="000000"/>
              </a:buClr>
              <a:buFont typeface="Arial"/>
              <a:buNone/>
            </a:pPr>
            <a:r>
              <a:rPr lang="en-US" sz="1000" dirty="0">
                <a:solidFill>
                  <a:srgbClr val="073763"/>
                </a:solidFill>
                <a:latin typeface="Roboto Slab Light"/>
                <a:ea typeface="Roboto Slab Light"/>
                <a:cs typeface="Roboto Slab Light"/>
                <a:sym typeface="Roboto Slab Light"/>
              </a:rPr>
              <a:t>Toronto neighborhood and venue details are considered</a:t>
            </a:r>
            <a:endParaRPr sz="1000" dirty="0">
              <a:solidFill>
                <a:srgbClr val="073763"/>
              </a:solidFill>
              <a:latin typeface="Roboto Slab Light"/>
              <a:ea typeface="Roboto Slab Light"/>
              <a:cs typeface="Roboto Slab Light"/>
              <a:sym typeface="Roboto Slab Light"/>
            </a:endParaRPr>
          </a:p>
          <a:p>
            <a:pPr marL="0" marR="0" lvl="0" indent="0" algn="r" rtl="0">
              <a:lnSpc>
                <a:spcPct val="100000"/>
              </a:lnSpc>
              <a:spcBef>
                <a:spcPts val="0"/>
              </a:spcBef>
              <a:spcAft>
                <a:spcPts val="0"/>
              </a:spcAft>
              <a:buNone/>
            </a:pPr>
            <a:endParaRPr sz="1000" dirty="0">
              <a:solidFill>
                <a:srgbClr val="073763"/>
              </a:solidFill>
              <a:latin typeface="Roboto Slab Light"/>
              <a:ea typeface="Roboto Slab Light"/>
              <a:cs typeface="Roboto Slab Light"/>
              <a:sym typeface="Roboto Slab Light"/>
            </a:endParaRPr>
          </a:p>
        </p:txBody>
      </p:sp>
      <p:sp>
        <p:nvSpPr>
          <p:cNvPr id="990" name="Google Shape;990;p77"/>
          <p:cNvSpPr txBox="1"/>
          <p:nvPr/>
        </p:nvSpPr>
        <p:spPr>
          <a:xfrm>
            <a:off x="1896875" y="3821625"/>
            <a:ext cx="1723500" cy="6405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US" sz="1000" dirty="0">
                <a:solidFill>
                  <a:srgbClr val="073763"/>
                </a:solidFill>
                <a:latin typeface="Roboto Slab Light"/>
                <a:ea typeface="Roboto Slab Light"/>
                <a:cs typeface="Roboto Slab Light"/>
                <a:sym typeface="Roboto Slab Light"/>
              </a:rPr>
              <a:t>Data is collected from Wikipedia </a:t>
            </a:r>
            <a:endParaRPr sz="1000" dirty="0">
              <a:solidFill>
                <a:srgbClr val="073763"/>
              </a:solidFill>
              <a:latin typeface="Roboto Slab Light"/>
              <a:ea typeface="Roboto Slab Light"/>
              <a:cs typeface="Roboto Slab Light"/>
              <a:sym typeface="Roboto Slab Light"/>
            </a:endParaRPr>
          </a:p>
        </p:txBody>
      </p:sp>
      <p:sp>
        <p:nvSpPr>
          <p:cNvPr id="991" name="Google Shape;991;p77"/>
          <p:cNvSpPr txBox="1"/>
          <p:nvPr/>
        </p:nvSpPr>
        <p:spPr>
          <a:xfrm>
            <a:off x="4022013" y="3821625"/>
            <a:ext cx="1300800" cy="4398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None/>
            </a:pPr>
            <a:r>
              <a:rPr lang="en-US" sz="1000" dirty="0">
                <a:solidFill>
                  <a:srgbClr val="073763"/>
                </a:solidFill>
                <a:latin typeface="Roboto Slab Light"/>
                <a:ea typeface="Roboto Slab Light"/>
                <a:cs typeface="Roboto Slab Light"/>
                <a:sym typeface="Roboto Slab Light"/>
              </a:rPr>
              <a:t>Data is also scraped from websites </a:t>
            </a:r>
            <a:endParaRPr sz="1000" dirty="0">
              <a:solidFill>
                <a:srgbClr val="073763"/>
              </a:solidFill>
              <a:latin typeface="Roboto Slab Light"/>
              <a:ea typeface="Roboto Slab Light"/>
              <a:cs typeface="Roboto Slab Light"/>
              <a:sym typeface="Roboto Slab Light"/>
            </a:endParaRPr>
          </a:p>
        </p:txBody>
      </p:sp>
      <p:sp>
        <p:nvSpPr>
          <p:cNvPr id="992" name="Google Shape;992;p77"/>
          <p:cNvSpPr txBox="1"/>
          <p:nvPr/>
        </p:nvSpPr>
        <p:spPr>
          <a:xfrm>
            <a:off x="5912900" y="3821625"/>
            <a:ext cx="1396200" cy="439800"/>
          </a:xfrm>
          <a:prstGeom prst="rect">
            <a:avLst/>
          </a:prstGeom>
          <a:noFill/>
          <a:ln>
            <a:noFill/>
          </a:ln>
        </p:spPr>
        <p:txBody>
          <a:bodyPr spcFirstLastPara="1" wrap="square" lIns="0" tIns="6700" rIns="0" bIns="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1000" dirty="0">
                <a:solidFill>
                  <a:srgbClr val="073763"/>
                </a:solidFill>
                <a:latin typeface="Roboto Slab Light"/>
                <a:ea typeface="Roboto Slab Light"/>
                <a:cs typeface="Roboto Slab Light"/>
                <a:sym typeface="Roboto Slab Light"/>
              </a:rPr>
              <a:t>Missing data were dropped/ignored</a:t>
            </a:r>
            <a:endParaRPr sz="1000" dirty="0">
              <a:solidFill>
                <a:srgbClr val="073763"/>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Clr>
                <a:schemeClr val="dk1"/>
              </a:buClr>
              <a:buSzPts val="1100"/>
              <a:buFont typeface="Arial"/>
              <a:buNone/>
            </a:pPr>
            <a:endParaRPr sz="1000" dirty="0">
              <a:solidFill>
                <a:srgbClr val="073763"/>
              </a:solidFill>
              <a:latin typeface="Roboto Slab Light"/>
              <a:ea typeface="Roboto Slab Light"/>
              <a:cs typeface="Roboto Slab Light"/>
              <a:sym typeface="Roboto Slab Light"/>
            </a:endParaRPr>
          </a:p>
          <a:p>
            <a:pPr marL="0" marR="0" lvl="0" indent="0" algn="ctr" rtl="0">
              <a:lnSpc>
                <a:spcPct val="100000"/>
              </a:lnSpc>
              <a:spcBef>
                <a:spcPts val="0"/>
              </a:spcBef>
              <a:spcAft>
                <a:spcPts val="0"/>
              </a:spcAft>
              <a:buNone/>
            </a:pPr>
            <a:endParaRPr sz="1000" dirty="0">
              <a:solidFill>
                <a:srgbClr val="073763"/>
              </a:solidFill>
              <a:latin typeface="Roboto Slab Light"/>
              <a:ea typeface="Roboto Slab Light"/>
              <a:cs typeface="Roboto Slab Light"/>
              <a:sym typeface="Roboto Slab Light"/>
            </a:endParaRPr>
          </a:p>
        </p:txBody>
      </p:sp>
    </p:spTree>
    <p:extLst>
      <p:ext uri="{BB962C8B-B14F-4D97-AF65-F5344CB8AC3E}">
        <p14:creationId xmlns:p14="http://schemas.microsoft.com/office/powerpoint/2010/main" val="242016417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8"/>
        <p:cNvGrpSpPr/>
        <p:nvPr/>
      </p:nvGrpSpPr>
      <p:grpSpPr>
        <a:xfrm>
          <a:off x="0" y="0"/>
          <a:ext cx="0" cy="0"/>
          <a:chOff x="0" y="0"/>
          <a:chExt cx="0" cy="0"/>
        </a:xfrm>
      </p:grpSpPr>
      <p:sp>
        <p:nvSpPr>
          <p:cNvPr id="859" name="Google Shape;859;p72"/>
          <p:cNvSpPr txBox="1">
            <a:spLocks noGrp="1"/>
          </p:cNvSpPr>
          <p:nvPr>
            <p:ph type="ctrTitle"/>
          </p:nvPr>
        </p:nvSpPr>
        <p:spPr>
          <a:xfrm>
            <a:off x="3350450" y="1435700"/>
            <a:ext cx="2755800" cy="192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Methodology</a:t>
            </a:r>
            <a:endParaRPr dirty="0"/>
          </a:p>
        </p:txBody>
      </p:sp>
      <p:sp>
        <p:nvSpPr>
          <p:cNvPr id="860" name="Google Shape;860;p72"/>
          <p:cNvSpPr txBox="1">
            <a:spLocks noGrp="1"/>
          </p:cNvSpPr>
          <p:nvPr>
            <p:ph type="title" idx="2"/>
          </p:nvPr>
        </p:nvSpPr>
        <p:spPr>
          <a:xfrm>
            <a:off x="89196" y="233290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03</a:t>
            </a:r>
            <a:endParaRPr dirty="0"/>
          </a:p>
        </p:txBody>
      </p:sp>
    </p:spTree>
  </p:cSld>
  <p:clrMapOvr>
    <a:masterClrMapping/>
  </p:clrMapOvr>
  <p:transition spd="slow">
    <p:wheel spokes="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74"/>
          <p:cNvSpPr txBox="1">
            <a:spLocks noGrp="1"/>
          </p:cNvSpPr>
          <p:nvPr>
            <p:ph type="ctrTitle"/>
          </p:nvPr>
        </p:nvSpPr>
        <p:spPr>
          <a:xfrm>
            <a:off x="1964851" y="195163"/>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Analytic Approach</a:t>
            </a:r>
            <a:endParaRPr dirty="0"/>
          </a:p>
        </p:txBody>
      </p:sp>
      <p:sp>
        <p:nvSpPr>
          <p:cNvPr id="2" name="Rectangle 1">
            <a:extLst>
              <a:ext uri="{FF2B5EF4-FFF2-40B4-BE49-F238E27FC236}">
                <a16:creationId xmlns:a16="http://schemas.microsoft.com/office/drawing/2014/main" id="{93BEFDB2-3085-4686-A8E6-A8FB3D1CAACE}"/>
              </a:ext>
            </a:extLst>
          </p:cNvPr>
          <p:cNvSpPr/>
          <p:nvPr/>
        </p:nvSpPr>
        <p:spPr>
          <a:xfrm>
            <a:off x="288758" y="1141363"/>
            <a:ext cx="8157410" cy="1772986"/>
          </a:xfrm>
          <a:prstGeom prst="rect">
            <a:avLst/>
          </a:prstGeom>
        </p:spPr>
        <p:txBody>
          <a:bodyPr wrap="square">
            <a:spAutoFit/>
          </a:bodyPr>
          <a:lstStyle/>
          <a:p>
            <a:pPr marL="285750" indent="-285750">
              <a:lnSpc>
                <a:spcPct val="107000"/>
              </a:lnSpc>
              <a:spcAft>
                <a:spcPts val="800"/>
              </a:spcAft>
              <a:buFont typeface="Wingdings" panose="05000000000000000000" pitchFamily="2" charset="2"/>
              <a:buChar char="Ø"/>
            </a:pPr>
            <a:r>
              <a:rPr lang="en-US" dirty="0">
                <a:latin typeface="+mn-lt"/>
                <a:ea typeface="Calibri" panose="020F0502020204030204" pitchFamily="34" charset="0"/>
                <a:cs typeface="Times New Roman" panose="02020603050405020304" pitchFamily="18" charset="0"/>
              </a:rPr>
              <a:t>As a part of this study, prescriptive analytics is being used to help someone identify the various venues and or resources that various neighborhoods has to offer.  </a:t>
            </a:r>
          </a:p>
          <a:p>
            <a:pPr marL="285750" indent="-285750">
              <a:lnSpc>
                <a:spcPct val="107000"/>
              </a:lnSpc>
              <a:spcAft>
                <a:spcPts val="800"/>
              </a:spcAft>
              <a:buFont typeface="Wingdings" panose="05000000000000000000" pitchFamily="2" charset="2"/>
              <a:buChar char="Ø"/>
            </a:pPr>
            <a:r>
              <a:rPr lang="en-US" u="sng" dirty="0">
                <a:latin typeface="+mn-lt"/>
              </a:rPr>
              <a:t>K-means </a:t>
            </a:r>
            <a:r>
              <a:rPr lang="en-US" dirty="0">
                <a:latin typeface="+mn-lt"/>
              </a:rPr>
              <a:t>clustering was used to develop 5 clusters around the city of Toronto. </a:t>
            </a:r>
          </a:p>
          <a:p>
            <a:pPr marL="285750" indent="-285750">
              <a:lnSpc>
                <a:spcPct val="107000"/>
              </a:lnSpc>
              <a:spcAft>
                <a:spcPts val="800"/>
              </a:spcAft>
              <a:buFont typeface="Wingdings" panose="05000000000000000000" pitchFamily="2" charset="2"/>
              <a:buChar char="Ø"/>
            </a:pPr>
            <a:r>
              <a:rPr lang="en-US" dirty="0"/>
              <a:t>Each of the clusters were then analyzed to identify the various resources, entertainment centers, supermarkets etc. available in that cluster.</a:t>
            </a:r>
          </a:p>
          <a:p>
            <a:pPr marL="285750" indent="-285750">
              <a:lnSpc>
                <a:spcPct val="107000"/>
              </a:lnSpc>
              <a:spcAft>
                <a:spcPts val="800"/>
              </a:spcAft>
              <a:buFont typeface="Wingdings" panose="05000000000000000000" pitchFamily="2" charset="2"/>
              <a:buChar char="Ø"/>
            </a:pP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5"/>
          <p:cNvSpPr txBox="1">
            <a:spLocks noGrp="1"/>
          </p:cNvSpPr>
          <p:nvPr>
            <p:ph type="ctrTitle"/>
          </p:nvPr>
        </p:nvSpPr>
        <p:spPr>
          <a:xfrm>
            <a:off x="1964851" y="-245286"/>
            <a:ext cx="5957252"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Analy</a:t>
            </a:r>
            <a:r>
              <a:rPr lang="en-US" dirty="0"/>
              <a:t>sis data for Toronto Neighborhoods</a:t>
            </a:r>
            <a:endParaRPr dirty="0"/>
          </a:p>
        </p:txBody>
      </p:sp>
      <p:cxnSp>
        <p:nvCxnSpPr>
          <p:cNvPr id="8" name="Straight Connector 7">
            <a:extLst>
              <a:ext uri="{FF2B5EF4-FFF2-40B4-BE49-F238E27FC236}">
                <a16:creationId xmlns:a16="http://schemas.microsoft.com/office/drawing/2014/main" id="{DB1847DA-E5B3-46E2-AAF8-5CB7C5D32B05}"/>
              </a:ext>
            </a:extLst>
          </p:cNvPr>
          <p:cNvCxnSpPr/>
          <p:nvPr/>
        </p:nvCxnSpPr>
        <p:spPr>
          <a:xfrm>
            <a:off x="4238624" y="557212"/>
            <a:ext cx="0" cy="4586288"/>
          </a:xfrm>
          <a:prstGeom prst="line">
            <a:avLst/>
          </a:prstGeom>
        </p:spPr>
        <p:style>
          <a:lnRef idx="3">
            <a:schemeClr val="accent1"/>
          </a:lnRef>
          <a:fillRef idx="0">
            <a:schemeClr val="accent1"/>
          </a:fillRef>
          <a:effectRef idx="2">
            <a:schemeClr val="accent1"/>
          </a:effectRef>
          <a:fontRef idx="minor">
            <a:schemeClr val="tx1"/>
          </a:fontRef>
        </p:style>
      </p:cxnSp>
      <p:cxnSp>
        <p:nvCxnSpPr>
          <p:cNvPr id="10" name="Straight Connector 9">
            <a:extLst>
              <a:ext uri="{FF2B5EF4-FFF2-40B4-BE49-F238E27FC236}">
                <a16:creationId xmlns:a16="http://schemas.microsoft.com/office/drawing/2014/main" id="{51837152-B61A-427B-AA97-C4DFF482448E}"/>
              </a:ext>
            </a:extLst>
          </p:cNvPr>
          <p:cNvCxnSpPr/>
          <p:nvPr/>
        </p:nvCxnSpPr>
        <p:spPr>
          <a:xfrm>
            <a:off x="161924" y="2786062"/>
            <a:ext cx="8519478" cy="0"/>
          </a:xfrm>
          <a:prstGeom prst="line">
            <a:avLst/>
          </a:prstGeom>
        </p:spPr>
        <p:style>
          <a:lnRef idx="3">
            <a:schemeClr val="accent1"/>
          </a:lnRef>
          <a:fillRef idx="0">
            <a:schemeClr val="accent1"/>
          </a:fillRef>
          <a:effectRef idx="2">
            <a:schemeClr val="accent1"/>
          </a:effectRef>
          <a:fontRef idx="minor">
            <a:schemeClr val="tx1"/>
          </a:fontRef>
        </p:style>
      </p:cxnSp>
      <p:pic>
        <p:nvPicPr>
          <p:cNvPr id="9" name="Picture 8">
            <a:extLst>
              <a:ext uri="{FF2B5EF4-FFF2-40B4-BE49-F238E27FC236}">
                <a16:creationId xmlns:a16="http://schemas.microsoft.com/office/drawing/2014/main" id="{8FC8840C-B160-4EA4-9467-2D5AF07C30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8913" y="485799"/>
            <a:ext cx="4076701" cy="2238034"/>
          </a:xfrm>
          <a:prstGeom prst="rect">
            <a:avLst/>
          </a:prstGeom>
          <a:noFill/>
          <a:ln>
            <a:noFill/>
          </a:ln>
        </p:spPr>
      </p:pic>
      <p:pic>
        <p:nvPicPr>
          <p:cNvPr id="11" name="Picture 10">
            <a:extLst>
              <a:ext uri="{FF2B5EF4-FFF2-40B4-BE49-F238E27FC236}">
                <a16:creationId xmlns:a16="http://schemas.microsoft.com/office/drawing/2014/main" id="{86A224E0-F328-4DAD-9C42-1199BB4B03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58650" y="557212"/>
            <a:ext cx="4322751" cy="2166621"/>
          </a:xfrm>
          <a:prstGeom prst="rect">
            <a:avLst/>
          </a:prstGeom>
          <a:noFill/>
          <a:ln>
            <a:noFill/>
          </a:ln>
        </p:spPr>
      </p:pic>
      <p:pic>
        <p:nvPicPr>
          <p:cNvPr id="12" name="Picture 11">
            <a:extLst>
              <a:ext uri="{FF2B5EF4-FFF2-40B4-BE49-F238E27FC236}">
                <a16:creationId xmlns:a16="http://schemas.microsoft.com/office/drawing/2014/main" id="{E94B82D0-3A32-49DE-8ECD-4F1CADE8A73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98915" y="2848291"/>
            <a:ext cx="4115262" cy="2238031"/>
          </a:xfrm>
          <a:prstGeom prst="rect">
            <a:avLst/>
          </a:prstGeom>
          <a:noFill/>
          <a:ln>
            <a:noFill/>
          </a:ln>
        </p:spPr>
      </p:pic>
      <p:pic>
        <p:nvPicPr>
          <p:cNvPr id="13" name="Picture 12">
            <a:extLst>
              <a:ext uri="{FF2B5EF4-FFF2-40B4-BE49-F238E27FC236}">
                <a16:creationId xmlns:a16="http://schemas.microsoft.com/office/drawing/2014/main" id="{387F2665-0018-4053-A848-02883409AAD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77836" y="2848291"/>
            <a:ext cx="4303565" cy="2238031"/>
          </a:xfrm>
          <a:prstGeom prst="rect">
            <a:avLst/>
          </a:prstGeom>
          <a:noFill/>
          <a:ln>
            <a:noFill/>
          </a:ln>
        </p:spPr>
      </p:pic>
    </p:spTree>
    <p:extLst>
      <p:ext uri="{BB962C8B-B14F-4D97-AF65-F5344CB8AC3E}">
        <p14:creationId xmlns:p14="http://schemas.microsoft.com/office/powerpoint/2010/main" val="386513477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heme/theme1.xml><?xml version="1.0" encoding="utf-8"?>
<a:theme xmlns:a="http://schemas.openxmlformats.org/drawingml/2006/main" name="Insurance Pitch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9473</TotalTime>
  <Words>584</Words>
  <Application>Microsoft Office PowerPoint</Application>
  <PresentationFormat>On-screen Show (16:9)</PresentationFormat>
  <Paragraphs>72</Paragraphs>
  <Slides>17</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Fira Sans Extra Condensed Medium</vt:lpstr>
      <vt:lpstr>Arial</vt:lpstr>
      <vt:lpstr>Roboto Slab Light</vt:lpstr>
      <vt:lpstr>Squada One</vt:lpstr>
      <vt:lpstr>Calibri</vt:lpstr>
      <vt:lpstr>Wingdings</vt:lpstr>
      <vt:lpstr>Fira Sans Condensed Medium</vt:lpstr>
      <vt:lpstr>Roboto Slab Regular</vt:lpstr>
      <vt:lpstr>Insurance Pitch by Slidesgo</vt:lpstr>
      <vt:lpstr>Capstone Project</vt:lpstr>
      <vt:lpstr>TABLE OF CONTENTS</vt:lpstr>
      <vt:lpstr>Introduction/Business Problem</vt:lpstr>
      <vt:lpstr> Objectives</vt:lpstr>
      <vt:lpstr>Data Section</vt:lpstr>
      <vt:lpstr>Data</vt:lpstr>
      <vt:lpstr>Methodology</vt:lpstr>
      <vt:lpstr>Analytic Approach</vt:lpstr>
      <vt:lpstr>Analysis data for Toronto Neighborhoods</vt:lpstr>
      <vt:lpstr>Results</vt:lpstr>
      <vt:lpstr>RESULTS</vt:lpstr>
      <vt:lpstr>Some insights from the results</vt:lpstr>
      <vt:lpstr>Discussion</vt:lpstr>
      <vt:lpstr>Discussion</vt:lpstr>
      <vt:lpstr>Conclusion</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INSURANCE PLAN</dc:title>
  <dc:creator>Roy, Sanjay 3</dc:creator>
  <cp:lastModifiedBy>Roy, Sanjay 3</cp:lastModifiedBy>
  <cp:revision>73</cp:revision>
  <dcterms:modified xsi:type="dcterms:W3CDTF">2020-04-26T11:28:04Z</dcterms:modified>
</cp:coreProperties>
</file>